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B91984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8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7267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774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5369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164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057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54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596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215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648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207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8384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3456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7708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3746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617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86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2579A-2E66-4542-AC7D-9DB4A31DA241}" type="datetimeFigureOut">
              <a:rPr lang="zh-TW" altLang="en-US" smtClean="0"/>
              <a:t>2017/6/24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1D2E3D6-B482-4127-B382-D1F64FEDD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03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橢圓 4"/>
          <p:cNvSpPr/>
          <p:nvPr/>
        </p:nvSpPr>
        <p:spPr>
          <a:xfrm>
            <a:off x="4229099" y="2640647"/>
            <a:ext cx="5241472" cy="269879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00500" y="3053440"/>
            <a:ext cx="5715000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數學童話</a:t>
            </a:r>
            <a:r>
              <a:rPr lang="en-US" altLang="zh-TW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--</a:t>
            </a:r>
          </a:p>
          <a:p>
            <a:pPr algn="ctr"/>
            <a:r>
              <a:rPr lang="zh-TW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灰姑娘</a:t>
            </a:r>
            <a:endParaRPr lang="en-US" altLang="zh-TW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華康少女文字W5(P)" panose="040F0500000000000000" pitchFamily="82" charset="-120"/>
              <a:ea typeface="華康少女文字W5(P)" panose="040F0500000000000000" pitchFamily="82" charset="-120"/>
            </a:endParaRPr>
          </a:p>
          <a:p>
            <a:pPr algn="ctr"/>
            <a:r>
              <a:rPr lang="en-US" altLang="zh-TW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(</a:t>
            </a:r>
            <a:r>
              <a:rPr lang="zh-TW" altLang="en-U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周長面積</a:t>
            </a:r>
            <a:r>
              <a:rPr lang="en-US" altLang="zh-TW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.</a:t>
            </a:r>
            <a:r>
              <a:rPr lang="zh-TW" altLang="en-U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時間</a:t>
            </a:r>
            <a:r>
              <a:rPr lang="en-US" altLang="zh-TW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華康少女文字W5(P)" panose="040F0500000000000000" pitchFamily="82" charset="-120"/>
                <a:ea typeface="華康少女文字W5(P)" panose="040F0500000000000000" pitchFamily="82" charset="-120"/>
              </a:rPr>
              <a:t>)</a:t>
            </a:r>
            <a:endParaRPr lang="zh-TW" altLang="en-U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華康少女文字W5(P)" panose="040F0500000000000000" pitchFamily="82" charset="-120"/>
              <a:ea typeface="華康少女文字W5(P)" panose="040F05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589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380"/>
            <a:ext cx="12192000" cy="7006734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94970" y="4818345"/>
            <a:ext cx="8229601" cy="13208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華康POP1體W5(P)" panose="040B0500000000000000" pitchFamily="82" charset="-120"/>
                <a:ea typeface="華康POP1體W5(P)" panose="040B0500000000000000" pitchFamily="82" charset="-120"/>
              </a:rPr>
              <a:t>灰姑娘的姐姐命令她去照顧升旗台</a:t>
            </a:r>
            <a:r>
              <a:rPr lang="zh-TW" altLang="en-US" dirty="0">
                <a:latin typeface="華康POP1體W5(P)" panose="040B0500000000000000" pitchFamily="82" charset="-120"/>
                <a:ea typeface="華康POP1體W5(P)" panose="040B0500000000000000" pitchFamily="82" charset="-120"/>
              </a:rPr>
              <a:t>左</a:t>
            </a:r>
            <a:r>
              <a:rPr lang="zh-TW" altLang="en-US" dirty="0" smtClean="0">
                <a:latin typeface="華康POP1體W5(P)" panose="040B0500000000000000" pitchFamily="82" charset="-120"/>
                <a:ea typeface="華康POP1體W5(P)" panose="040B0500000000000000" pitchFamily="82" charset="-120"/>
              </a:rPr>
              <a:t>側花圃裡的花草。但是姐姐一直刁難她，可憐的灰姑娘只好想辦法來解決這些難題</a:t>
            </a:r>
            <a:r>
              <a:rPr lang="en-US" altLang="zh-TW" dirty="0" smtClean="0">
                <a:solidFill>
                  <a:srgbClr val="B91984"/>
                </a:solidFill>
              </a:rPr>
              <a:t>……</a:t>
            </a:r>
            <a:endParaRPr lang="zh-TW" altLang="en-US" dirty="0">
              <a:solidFill>
                <a:srgbClr val="B919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16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9861" y="1233663"/>
            <a:ext cx="8992758" cy="3880773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1.</a:t>
            </a:r>
            <a:r>
              <a:rPr lang="zh-TW" altLang="en-US" sz="4000" dirty="0" smtClean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花</a:t>
            </a:r>
            <a:r>
              <a:rPr lang="zh-TW" altLang="en-US" sz="4000" dirty="0" smtClean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圃</a:t>
            </a:r>
            <a:r>
              <a:rPr lang="zh-TW" altLang="en-US" sz="4000" dirty="0" smtClean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裡</a:t>
            </a:r>
            <a:r>
              <a:rPr lang="zh-TW" altLang="en-US" sz="4000" dirty="0" smtClean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每</a:t>
            </a:r>
            <a:r>
              <a:rPr lang="zh-TW" altLang="en-US" sz="4000" dirty="0" smtClean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一</a:t>
            </a:r>
            <a:r>
              <a:rPr lang="zh-TW" altLang="en-US" sz="4000" dirty="0" smtClean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平</a:t>
            </a:r>
            <a:r>
              <a:rPr lang="zh-TW" altLang="en-US" sz="4000" dirty="0" smtClean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方</a:t>
            </a:r>
            <a:r>
              <a:rPr lang="zh-TW" altLang="en-US" sz="4000" dirty="0" smtClean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公</a:t>
            </a:r>
            <a:r>
              <a:rPr lang="zh-TW" altLang="en-US" sz="4000" dirty="0" smtClean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分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撒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兩</a:t>
            </a:r>
            <a:r>
              <a:rPr lang="zh-TW" altLang="en-US" sz="4000" dirty="0">
                <a:solidFill>
                  <a:srgbClr val="C0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顆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種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子</a:t>
            </a:r>
            <a:r>
              <a:rPr lang="zh-TW" altLang="en-US" sz="4000" dirty="0">
                <a:solidFill>
                  <a:srgbClr val="FFFF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，</a:t>
            </a:r>
            <a:r>
              <a:rPr lang="zh-TW" altLang="en-US" sz="4000" dirty="0">
                <a:solidFill>
                  <a:srgbClr val="C0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請</a:t>
            </a:r>
            <a:r>
              <a:rPr lang="zh-TW" altLang="en-US" sz="4000" dirty="0">
                <a:solidFill>
                  <a:schemeClr val="accent1">
                    <a:lumMod val="75000"/>
                  </a:schemeClr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問</a:t>
            </a:r>
            <a:r>
              <a:rPr lang="zh-TW" altLang="en-US" sz="4000" dirty="0" smtClean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需</a:t>
            </a:r>
            <a:r>
              <a:rPr lang="zh-TW" altLang="en-US" sz="4000" dirty="0" smtClean="0">
                <a:solidFill>
                  <a:srgbClr val="FFFF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的</a:t>
            </a:r>
            <a:r>
              <a:rPr lang="zh-TW" altLang="en-US" sz="4000" dirty="0" smtClean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種</a:t>
            </a:r>
            <a:r>
              <a:rPr lang="zh-TW" altLang="en-US" sz="4000" dirty="0" smtClean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子</a:t>
            </a:r>
            <a:r>
              <a:rPr lang="zh-TW" altLang="en-US" sz="4000" dirty="0" smtClean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大</a:t>
            </a:r>
            <a:r>
              <a:rPr lang="zh-TW" altLang="en-US" sz="4000" dirty="0" smtClean="0">
                <a:solidFill>
                  <a:srgbClr val="7030A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約</a:t>
            </a: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是</a:t>
            </a:r>
            <a:r>
              <a:rPr lang="zh-TW" altLang="en-US" sz="4000" dirty="0" smtClean="0">
                <a:solidFill>
                  <a:srgbClr val="0070C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多</a:t>
            </a:r>
            <a:r>
              <a:rPr lang="zh-TW" altLang="en-US" sz="4000" dirty="0" smtClean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少</a:t>
            </a:r>
            <a:r>
              <a:rPr lang="zh-TW" altLang="en-US" sz="4000" dirty="0" smtClean="0">
                <a:solidFill>
                  <a:srgbClr val="9933FF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萬</a:t>
            </a: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顆？</a:t>
            </a:r>
            <a:endParaRPr lang="zh-TW" altLang="en-US" sz="4000" dirty="0">
              <a:solidFill>
                <a:schemeClr val="accent1">
                  <a:lumMod val="75000"/>
                </a:schemeClr>
              </a:solidFill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1026" name="Picture 2" descr="H:\DCIM\141NIKON\DSCN7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997" y="2906039"/>
            <a:ext cx="4469185" cy="33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2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4" y="2160589"/>
            <a:ext cx="10132628" cy="3880773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2.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花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圃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的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周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圍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圍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上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彩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帶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，</a:t>
            </a:r>
            <a:r>
              <a:rPr lang="zh-TW" altLang="en-US" sz="4000" dirty="0" smtClean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請</a:t>
            </a:r>
            <a:r>
              <a:rPr lang="zh-TW" altLang="en-US" sz="4000" dirty="0" smtClean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問大約</a:t>
            </a:r>
            <a:r>
              <a:rPr lang="zh-TW" altLang="en-US" sz="4000" dirty="0" smtClean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需</a:t>
            </a:r>
            <a:r>
              <a:rPr lang="zh-TW" altLang="en-US" sz="4000" dirty="0" smtClean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多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長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的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彩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帶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9817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3" y="2160589"/>
            <a:ext cx="9594009" cy="3880773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9933FF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3.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姐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姐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求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灰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姑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娘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要</a:t>
            </a:r>
            <a:r>
              <a:rPr lang="zh-TW" altLang="en-US" sz="4000" dirty="0" smtClean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在</a:t>
            </a: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午</a:t>
            </a:r>
            <a:r>
              <a:rPr lang="zh-TW" altLang="en-US" sz="4000" dirty="0" smtClean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夜</a:t>
            </a:r>
            <a:r>
              <a:rPr lang="en-US" altLang="zh-TW" sz="4000" dirty="0" smtClean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12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點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前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完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成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這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些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任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務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，現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在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已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經</a:t>
            </a:r>
            <a:r>
              <a:rPr lang="zh-TW" altLang="en-US" sz="4000" dirty="0" smtClean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是</a:t>
            </a: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下</a:t>
            </a:r>
            <a:r>
              <a:rPr lang="zh-TW" altLang="en-US" sz="4000" dirty="0" smtClean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午</a:t>
            </a:r>
            <a:r>
              <a:rPr lang="en-US" altLang="zh-TW" sz="4000" dirty="0" smtClean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10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點</a:t>
            </a:r>
            <a:r>
              <a:rPr lang="en-US" altLang="zh-TW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50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分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了，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請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問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灰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姑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娘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還</a:t>
            </a:r>
            <a:r>
              <a:rPr lang="zh-TW" altLang="en-US" sz="4000" dirty="0">
                <a:solidFill>
                  <a:srgbClr val="00B0F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有</a:t>
            </a:r>
            <a:r>
              <a:rPr lang="zh-TW" altLang="en-US" sz="4000" dirty="0">
                <a:solidFill>
                  <a:schemeClr val="accent6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多</a:t>
            </a:r>
            <a:r>
              <a:rPr lang="zh-TW" altLang="en-US" sz="4000" dirty="0">
                <a:solidFill>
                  <a:srgbClr val="FF0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少</a:t>
            </a:r>
            <a:r>
              <a:rPr lang="zh-TW" altLang="en-US" sz="4000" dirty="0">
                <a:solidFill>
                  <a:srgbClr val="FF99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時</a:t>
            </a:r>
            <a:r>
              <a:rPr lang="zh-TW" altLang="en-US" sz="4000" dirty="0">
                <a:solidFill>
                  <a:srgbClr val="FFC00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間</a:t>
            </a:r>
            <a:r>
              <a:rPr lang="zh-TW" altLang="en-US" sz="4000" dirty="0">
                <a:solidFill>
                  <a:srgbClr val="92D050"/>
                </a:solidFill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65906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</TotalTime>
  <Words>112</Words>
  <Application>Microsoft Office PowerPoint</Application>
  <PresentationFormat>寬螢幕</PresentationFormat>
  <Paragraphs>7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3" baseType="lpstr">
      <vt:lpstr>華康POP1體W5(P)</vt:lpstr>
      <vt:lpstr>華康少女文字W5</vt:lpstr>
      <vt:lpstr>華康少女文字W5(P)</vt:lpstr>
      <vt:lpstr>微軟正黑體</vt:lpstr>
      <vt:lpstr>Arial</vt:lpstr>
      <vt:lpstr>Trebuchet MS</vt:lpstr>
      <vt:lpstr>Wingdings 3</vt:lpstr>
      <vt:lpstr>多面向</vt:lpstr>
      <vt:lpstr>PowerPoint 簡報</vt:lpstr>
      <vt:lpstr>灰姑娘的姐姐命令她去照顧升旗台左側花圃裡的花草。但是姐姐一直刁難她，可憐的灰姑娘只好想辦法來解決這些難題……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數學命題-灰姑娘</dc:title>
  <dc:creator>User</dc:creator>
  <cp:lastModifiedBy>User</cp:lastModifiedBy>
  <cp:revision>12</cp:revision>
  <dcterms:created xsi:type="dcterms:W3CDTF">2017-06-13T05:03:55Z</dcterms:created>
  <dcterms:modified xsi:type="dcterms:W3CDTF">2017-06-24T03:19:58Z</dcterms:modified>
</cp:coreProperties>
</file>