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1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7FEB993-5BC8-488E-9D3E-9A27620F5DB9}" type="datetimeFigureOut">
              <a:rPr lang="zh-TW" altLang="en-US" smtClean="0"/>
              <a:t>2014/10/9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421A13-1AD5-4C01-BAFD-63F012E831B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ike.com/wiki/%E5%AF%BF%E5%96%9C%E7%83%A7" TargetMode="External"/><Relationship Id="rId2" Type="http://schemas.openxmlformats.org/officeDocument/2006/relationships/hyperlink" Target="http://zh.wikipedia.org/wiki/%E5%A3%BD%E5%96%9C%E7%87%9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cook.tw/recipes/3633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86000" y="2830782"/>
            <a:ext cx="6172200" cy="1894362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chemeClr val="accent5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壽喜燒</a:t>
            </a:r>
            <a:endParaRPr lang="zh-TW" altLang="en-US" sz="6000" dirty="0">
              <a:solidFill>
                <a:schemeClr val="accent5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>
                <a:solidFill>
                  <a:schemeClr val="accent5">
                    <a:lumMod val="75000"/>
                  </a:schemeClr>
                </a:solidFill>
              </a:rPr>
              <a:t>308</a:t>
            </a:r>
            <a:r>
              <a:rPr lang="zh-TW" altLang="en-US" sz="2000" dirty="0" smtClean="0">
                <a:solidFill>
                  <a:schemeClr val="accent5">
                    <a:lumMod val="75000"/>
                  </a:schemeClr>
                </a:solidFill>
              </a:rPr>
              <a:t>第五組</a:t>
            </a:r>
            <a:r>
              <a:rPr lang="en-US" altLang="zh-TW" sz="2000" dirty="0" smtClean="0">
                <a:solidFill>
                  <a:schemeClr val="accent5">
                    <a:lumMod val="75000"/>
                  </a:schemeClr>
                </a:solidFill>
              </a:rPr>
              <a:t>~</a:t>
            </a:r>
            <a:r>
              <a:rPr lang="zh-TW" altLang="en-US" sz="2000" dirty="0" smtClean="0">
                <a:solidFill>
                  <a:schemeClr val="accent5">
                    <a:lumMod val="75000"/>
                  </a:schemeClr>
                </a:solidFill>
              </a:rPr>
              <a:t>蘇沛涵</a:t>
            </a:r>
            <a:r>
              <a:rPr lang="en-US" altLang="zh-TW" sz="2000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zh-TW" altLang="en-US" sz="2000" dirty="0" smtClean="0">
                <a:solidFill>
                  <a:schemeClr val="accent5">
                    <a:lumMod val="75000"/>
                  </a:schemeClr>
                </a:solidFill>
              </a:rPr>
              <a:t> 張雅涵</a:t>
            </a:r>
            <a:r>
              <a:rPr lang="en-US" altLang="zh-TW" sz="2000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zh-TW" altLang="en-US" sz="2000" dirty="0" smtClean="0">
                <a:solidFill>
                  <a:schemeClr val="accent5">
                    <a:lumMod val="75000"/>
                  </a:schemeClr>
                </a:solidFill>
              </a:rPr>
              <a:t> 郭沛羽</a:t>
            </a:r>
            <a:r>
              <a:rPr lang="en-US" altLang="zh-TW" sz="2000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zh-TW" altLang="en-US" sz="2000" dirty="0" smtClean="0">
                <a:solidFill>
                  <a:schemeClr val="accent5">
                    <a:lumMod val="75000"/>
                  </a:schemeClr>
                </a:solidFill>
              </a:rPr>
              <a:t> 黃湘雯</a:t>
            </a:r>
            <a:r>
              <a:rPr lang="en-US" altLang="zh-TW" sz="2000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zh-TW" altLang="en-US" sz="2000" dirty="0" smtClean="0">
                <a:solidFill>
                  <a:schemeClr val="accent5">
                    <a:lumMod val="75000"/>
                  </a:schemeClr>
                </a:solidFill>
              </a:rPr>
              <a:t> 謝於芝</a:t>
            </a:r>
            <a:r>
              <a:rPr lang="en-US" altLang="zh-TW" sz="2000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zh-TW" altLang="en-US" sz="2000" dirty="0" smtClean="0">
                <a:solidFill>
                  <a:schemeClr val="accent5">
                    <a:lumMod val="75000"/>
                  </a:schemeClr>
                </a:solidFill>
              </a:rPr>
              <a:t> 李珂靜</a:t>
            </a:r>
            <a:endParaRPr lang="zh-TW" altLang="en-US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-1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51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4572000" cy="3429000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645024"/>
            <a:ext cx="5715000" cy="320992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991" y="1268760"/>
            <a:ext cx="47625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6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簡介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壽喜燒， 又名「鋤燒」。是一種日本的料理。通常食材包括高級的牛肉切片（例如：霜降牛肉）、大蔥、萵苣、豆腐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、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蒟蒻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絲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等，這些食材會在由醬油、糖與味醂等混合的湯汁中煮制，並蘸生雞蛋食用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。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endParaRPr lang="zh-TW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壽喜燒一般被視為一種冬季食品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，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是日本人們品嚐頂級牛肉的代表性烹調。一般家庭逢到歡聚或慶祝時刻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，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或者公司年底的</a:t>
            </a:r>
            <a:r>
              <a:rPr lang="zh-TW" altLang="en-US" u="sng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忘年會</a:t>
            </a:r>
            <a:r>
              <a:rPr lang="en-US" altLang="zh-TW" u="sng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(</a:t>
            </a:r>
            <a:r>
              <a:rPr lang="zh-TW" altLang="en-US" u="sng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即</a:t>
            </a:r>
            <a:r>
              <a:rPr lang="zh-TW" altLang="en-US" u="sng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台灣的尾牙</a:t>
            </a:r>
            <a:r>
              <a:rPr lang="en-US" altLang="zh-TW" u="sng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)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也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常會隆重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準備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、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享用。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endParaRPr lang="en-US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9707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solidFill>
                  <a:schemeClr val="accent5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歷史</a:t>
            </a:r>
            <a:endParaRPr lang="zh-TW" altLang="en-US" sz="4800" dirty="0">
              <a:solidFill>
                <a:schemeClr val="accent5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壽喜燒在日文中寫作「</a:t>
            </a:r>
            <a:r>
              <a:rPr lang="ja-JP" altLang="zh-TW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鋤焼き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」，其名稱來源於在鋤頭的金屬部分上烤製肉類的傳說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。</a:t>
            </a:r>
            <a:endParaRPr lang="en-US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lang="zh-TW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由於佛教、神道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教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等各種影響，天武天皇旨禁人民食用獸肉。在德川幕府時期，一般不食牛肉，除生病進補或是除了因為有值得慶祝的日子而吃「壽喜燒」（有點類似於為了慶祝某件事物而吃紅豆飯）。當時的壽喜燒的食材是</a:t>
            </a:r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雞肉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，所以又叫</a:t>
            </a:r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雞素燒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。自明治維新後，日本人開始逐漸接受牛肉，牛肉進而演變為為壽喜燒的主要食材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。</a:t>
            </a:r>
            <a:endParaRPr lang="zh-TW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175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solidFill>
                  <a:schemeClr val="accent5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作法</a:t>
            </a:r>
            <a:endParaRPr lang="zh-TW" altLang="en-US" sz="4800" dirty="0">
              <a:solidFill>
                <a:schemeClr val="accent5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醬</a:t>
            </a:r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汁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：米酒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倒入鍋中以小火煮開讓酒精揮發，接著放入醬油，砂糖及水再次煮開，關火備用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。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lang="en-US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將蔬菜洗淨，洋蔥切條狀，其他材料都切成適口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大小後熱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鍋，倒入食用油爆香洋蔥到稍微軟化後放入豬肉片略炒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一下。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lang="en-US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擺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入所有食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材在剛剛拌炒洋蔥和肉的上面，然後倒入一開始製作的醬汁。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lang="en-US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滾煮約５分鐘至食材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煮熟後，入味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就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完成了。 </a:t>
            </a:r>
            <a:endParaRPr lang="zh-TW" altLang="en-US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8128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地方口味差異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壽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喜燒在內容與作法上極為單純，一點都不復雜，充滿日本料理特有的簡約精煉精神。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材料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各地大致相同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，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醬汁與程序則依地域不同，而有不同的配方與程序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。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endParaRPr lang="en-US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湯底分為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清爽的</a:t>
            </a:r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關東風味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與濃厚的</a:t>
            </a:r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關西風味</a:t>
            </a:r>
            <a:r>
              <a:rPr lang="zh-TW" altLang="zh-TW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，前者以柴魚高湯為主，後者則加入了醬油、砂糖、甜料酒來調味，口味偏重，因此吃的時候要蘸生蛋汁，除了有降溫效果外，也可以使肉質更加滑嫩順口</a:t>
            </a:r>
            <a:r>
              <a:rPr lang="zh-TW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。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現今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走遍各家店面，發現關東與關西間，實際上已經逐漸混合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了。各</a:t>
            </a: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地、各店、各人習慣，而有各種各樣微妙的差異，令人十分眼花繚亂</a:t>
            </a: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。</a:t>
            </a:r>
            <a:endParaRPr lang="en-US" altLang="zh-TW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373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飲食禁忌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zh-TW" dirty="0">
                <a:solidFill>
                  <a:schemeClr val="accent5">
                    <a:lumMod val="75000"/>
                  </a:schemeClr>
                </a:solidFill>
              </a:rPr>
              <a:t>不能在有祭祀祖先或神像的房間裡煮食壽喜燒。</a:t>
            </a:r>
            <a:endParaRPr lang="zh-TW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53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參考資料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維基百科</a:t>
            </a:r>
            <a:r>
              <a:rPr lang="en-US" altLang="zh-TW" dirty="0">
                <a:solidFill>
                  <a:schemeClr val="accent5">
                    <a:lumMod val="75000"/>
                  </a:schemeClr>
                </a:solidFill>
                <a:latin typeface="+mn-ea"/>
                <a:hlinkClick r:id="rId2"/>
              </a:rPr>
              <a:t>http://zh.wikipedia.org/wiki/%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  <a:hlinkClick r:id="rId2"/>
              </a:rPr>
              <a:t>E5%A3%BD%E5%96%9C%E7%87%92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互動百科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  <a:hlinkClick r:id="rId3"/>
              </a:rPr>
              <a:t>http</a:t>
            </a:r>
            <a:r>
              <a:rPr lang="en-US" altLang="zh-TW" dirty="0">
                <a:solidFill>
                  <a:schemeClr val="accent5">
                    <a:lumMod val="75000"/>
                  </a:schemeClr>
                </a:solidFill>
                <a:latin typeface="+mn-ea"/>
                <a:hlinkClick r:id="rId3"/>
              </a:rPr>
              <a:t>://www.baike.com/wiki/%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  <a:hlinkClick r:id="rId3"/>
              </a:rPr>
              <a:t>E5%AF%BF%E5%96%9C%E7%83%A7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和風壽喜燒製作</a:t>
            </a:r>
            <a:endParaRPr lang="en-US" altLang="zh-TW" sz="28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  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  <a:hlinkClick r:id="rId4"/>
              </a:rPr>
              <a:t>http</a:t>
            </a:r>
            <a:r>
              <a:rPr lang="en-US" altLang="zh-TW" dirty="0">
                <a:solidFill>
                  <a:schemeClr val="accent5">
                    <a:lumMod val="75000"/>
                  </a:schemeClr>
                </a:solidFill>
                <a:latin typeface="+mn-ea"/>
                <a:hlinkClick r:id="rId4"/>
              </a:rPr>
              <a:t>://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latin typeface="+mn-ea"/>
                <a:hlinkClick r:id="rId4"/>
              </a:rPr>
              <a:t>icook.tw/recipes/36333</a:t>
            </a:r>
            <a:endParaRPr lang="en-US" altLang="zh-TW" dirty="0" smtClean="0">
              <a:solidFill>
                <a:schemeClr val="accent5">
                  <a:lumMod val="75000"/>
                </a:schemeClr>
              </a:solidFill>
              <a:latin typeface="+mn-ea"/>
            </a:endParaRPr>
          </a:p>
          <a:p>
            <a:pPr marL="0" indent="0">
              <a:buNone/>
            </a:pPr>
            <a:endParaRPr lang="zh-TW" altLang="en-US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090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68</TotalTime>
  <Words>585</Words>
  <Application>Microsoft Office PowerPoint</Application>
  <PresentationFormat>如螢幕大小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壁窗</vt:lpstr>
      <vt:lpstr>壽喜燒</vt:lpstr>
      <vt:lpstr>PowerPoint 簡報</vt:lpstr>
      <vt:lpstr>簡介</vt:lpstr>
      <vt:lpstr>歷史</vt:lpstr>
      <vt:lpstr>作法</vt:lpstr>
      <vt:lpstr>地方口味差異</vt:lpstr>
      <vt:lpstr>飲食禁忌</vt:lpstr>
      <vt:lpstr>參考資料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壽喜燒</dc:title>
  <dc:creator>user</dc:creator>
  <cp:lastModifiedBy>user</cp:lastModifiedBy>
  <cp:revision>14</cp:revision>
  <dcterms:created xsi:type="dcterms:W3CDTF">2014-09-21T05:28:52Z</dcterms:created>
  <dcterms:modified xsi:type="dcterms:W3CDTF">2014-10-09T06:01:43Z</dcterms:modified>
</cp:coreProperties>
</file>