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A923-1479-43AD-B2A2-A7AED20ED254}" type="datetimeFigureOut">
              <a:rPr lang="zh-TW" altLang="en-US" smtClean="0"/>
              <a:t>2017/4/4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0E11E-954F-4DC2-B3BD-4AB07784AA2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27776" y="3158208"/>
            <a:ext cx="2016224" cy="3699792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第六組</a:t>
            </a:r>
            <a:endParaRPr lang="en-US" altLang="zh-TW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/>
              <a:t>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林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芯蕙 </a:t>
            </a:r>
            <a:endParaRPr lang="en-US" altLang="zh-TW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黃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蒨玟 </a:t>
            </a: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22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廖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毓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炫 </a:t>
            </a: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23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劉謹榕 </a:t>
            </a: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33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鍾亞蒨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圖片 3" descr="德國2008-12-19-28 8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020" y="1268760"/>
            <a:ext cx="6720747" cy="50405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11760" y="0"/>
            <a:ext cx="4676056" cy="1296144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標楷體" pitchFamily="65" charset="-120"/>
                <a:ea typeface="標楷體" pitchFamily="65" charset="-120"/>
              </a:rPr>
              <a:t>德國雪球</a:t>
            </a:r>
            <a:endParaRPr lang="zh-TW" altLang="en-US" sz="6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起源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zh-TW" altLang="en-US" dirty="0"/>
              <a:t>有三百多年</a:t>
            </a:r>
            <a:r>
              <a:rPr lang="zh-TW" altLang="en-US" dirty="0" smtClean="0"/>
              <a:t>歷史</a:t>
            </a:r>
            <a:endParaRPr lang="en-US" altLang="zh-TW" dirty="0" smtClean="0"/>
          </a:p>
          <a:p>
            <a:r>
              <a:rPr lang="zh-TW" altLang="en-US" dirty="0" smtClean="0"/>
              <a:t>昔日</a:t>
            </a:r>
            <a:r>
              <a:rPr lang="zh-TW" altLang="en-US" dirty="0"/>
              <a:t>為婚禮</a:t>
            </a:r>
            <a:r>
              <a:rPr lang="zh-TW" altLang="en-US" dirty="0" smtClean="0"/>
              <a:t>點心</a:t>
            </a:r>
            <a:r>
              <a:rPr lang="zh-TW" altLang="en-US" dirty="0" smtClean="0"/>
              <a:t>，</a:t>
            </a:r>
            <a:r>
              <a:rPr lang="zh-TW" altLang="en-US" dirty="0" smtClean="0"/>
              <a:t>久而久之</a:t>
            </a:r>
            <a:r>
              <a:rPr lang="zh-TW" altLang="en-US" dirty="0"/>
              <a:t>就成為人們傳遞幸福的</a:t>
            </a:r>
            <a:r>
              <a:rPr lang="zh-TW" altLang="en-US" dirty="0" smtClean="0"/>
              <a:t>象徵</a:t>
            </a:r>
            <a:endParaRPr lang="en-US" altLang="zh-TW" dirty="0" smtClean="0"/>
          </a:p>
          <a:p>
            <a:r>
              <a:rPr lang="zh-TW" altLang="en-US" dirty="0" smtClean="0"/>
              <a:t>德國</a:t>
            </a:r>
            <a:r>
              <a:rPr lang="zh-TW" altLang="en-US" dirty="0"/>
              <a:t>羅騰堡的傳統</a:t>
            </a:r>
            <a:r>
              <a:rPr lang="zh-TW" altLang="en-US" dirty="0" smtClean="0"/>
              <a:t>點心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sz="2000" dirty="0" smtClean="0"/>
              <a:t>                                     </a:t>
            </a:r>
            <a:endParaRPr lang="en-US" altLang="zh-TW" sz="2000" dirty="0" smtClean="0"/>
          </a:p>
          <a:p>
            <a:pPr>
              <a:buNone/>
            </a:pPr>
            <a:endParaRPr lang="en-US" altLang="zh-TW" sz="2000" dirty="0"/>
          </a:p>
          <a:p>
            <a:pPr>
              <a:buNone/>
            </a:pPr>
            <a:endParaRPr lang="en-US" altLang="zh-TW" sz="2000" dirty="0"/>
          </a:p>
          <a:p>
            <a:pPr>
              <a:buNone/>
            </a:pPr>
            <a:r>
              <a:rPr lang="zh-TW" altLang="en-US" sz="2000" dirty="0" smtClean="0"/>
              <a:t>                                    傳統上</a:t>
            </a:r>
            <a:r>
              <a:rPr lang="zh-TW" altLang="en-US" sz="2000" dirty="0"/>
              <a:t>是灑了白色糖粉食用</a:t>
            </a:r>
          </a:p>
        </p:txBody>
      </p:sp>
      <p:pic>
        <p:nvPicPr>
          <p:cNvPr id="4" name="圖片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006080"/>
            <a:ext cx="3851920" cy="3851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2520950" cy="1052513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做法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內容版面配置區 3" descr="未命名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067944" cy="3934916"/>
          </a:xfrm>
        </p:spPr>
      </p:pic>
      <p:pic>
        <p:nvPicPr>
          <p:cNvPr id="5" name="圖片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0"/>
            <a:ext cx="3483732" cy="2348880"/>
          </a:xfrm>
          <a:prstGeom prst="rect">
            <a:avLst/>
          </a:prstGeom>
        </p:spPr>
      </p:pic>
      <p:pic>
        <p:nvPicPr>
          <p:cNvPr id="7" name="圖片 6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2348880"/>
            <a:ext cx="3509882" cy="2379581"/>
          </a:xfrm>
          <a:prstGeom prst="rect">
            <a:avLst/>
          </a:prstGeom>
        </p:spPr>
      </p:pic>
      <p:pic>
        <p:nvPicPr>
          <p:cNvPr id="8" name="圖片 7" descr="22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96179" y="4437112"/>
            <a:ext cx="3147821" cy="24208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3053561"/>
          </a:xfrm>
          <a:prstGeom prst="rect">
            <a:avLst/>
          </a:prstGeom>
        </p:spPr>
      </p:pic>
      <p:pic>
        <p:nvPicPr>
          <p:cNvPr id="5" name="圖片 4" descr="未命名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7032"/>
            <a:ext cx="9144000" cy="30146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未命名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04797" cy="3926126"/>
          </a:xfrm>
          <a:prstGeom prst="rect">
            <a:avLst/>
          </a:prstGeom>
        </p:spPr>
      </p:pic>
      <p:pic>
        <p:nvPicPr>
          <p:cNvPr id="7" name="圖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45" y="3533311"/>
            <a:ext cx="5048955" cy="33246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54169" cy="4005064"/>
          </a:xfrm>
          <a:prstGeom prst="rect">
            <a:avLst/>
          </a:prstGeom>
        </p:spPr>
      </p:pic>
      <p:pic>
        <p:nvPicPr>
          <p:cNvPr id="5" name="圖片 4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098" y="3342784"/>
            <a:ext cx="5029902" cy="35152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4042792" cy="1210146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吃法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63688" y="1196752"/>
            <a:ext cx="2530624" cy="820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拿東西敲</a:t>
            </a:r>
            <a:endParaRPr lang="zh-TW" altLang="en-US" sz="4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66546"/>
            <a:ext cx="7056784" cy="4691454"/>
          </a:xfrm>
          <a:prstGeom prst="rect">
            <a:avLst/>
          </a:prstGeom>
        </p:spPr>
      </p:pic>
      <p:pic>
        <p:nvPicPr>
          <p:cNvPr id="5" name="圖片 4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5412" y="0"/>
            <a:ext cx="3308588" cy="22048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69</Words>
  <Application>Microsoft Office PowerPoint</Application>
  <PresentationFormat>如螢幕大小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德國雪球</vt:lpstr>
      <vt:lpstr>起源</vt:lpstr>
      <vt:lpstr>做法</vt:lpstr>
      <vt:lpstr>投影片 4</vt:lpstr>
      <vt:lpstr>投影片 5</vt:lpstr>
      <vt:lpstr>投影片 6</vt:lpstr>
      <vt:lpstr>吃法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德國雪球</dc:title>
  <dc:creator>T400</dc:creator>
  <cp:lastModifiedBy>T400</cp:lastModifiedBy>
  <cp:revision>6</cp:revision>
  <dcterms:created xsi:type="dcterms:W3CDTF">2017-04-04T11:44:54Z</dcterms:created>
  <dcterms:modified xsi:type="dcterms:W3CDTF">2017-04-04T12:42:56Z</dcterms:modified>
</cp:coreProperties>
</file>