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252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C1DE124-1D37-4580-B249-0DA5B7D89120}" type="datetimeFigureOut">
              <a:rPr lang="zh-TW" altLang="en-US" smtClean="0"/>
              <a:t>2014/5/4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34374E4-6F0D-4D78-BD5E-87DA9A6032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yjhI1rZVPU" TargetMode="External"/><Relationship Id="rId2" Type="http://schemas.openxmlformats.org/officeDocument/2006/relationships/hyperlink" Target="https://www.youtube.com/watch?v=Q-JphMAK9Z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JjkLTyL-urg" TargetMode="External"/><Relationship Id="rId4" Type="http://schemas.openxmlformats.org/officeDocument/2006/relationships/hyperlink" Target="https://www.youtube.com/watch?v=kYa1NwtxZi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036712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紙籐編織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>
                <a:hlinkClick r:id="rId2"/>
              </a:rPr>
              <a:t>影片</a:t>
            </a:r>
            <a:endParaRPr lang="en-US" altLang="zh-TW" dirty="0" smtClean="0"/>
          </a:p>
          <a:p>
            <a:r>
              <a:rPr lang="zh-TW" altLang="en-US" dirty="0">
                <a:hlinkClick r:id="rId3"/>
              </a:rPr>
              <a:t>紙</a:t>
            </a:r>
            <a:r>
              <a:rPr lang="zh-TW" altLang="en-US" dirty="0" smtClean="0">
                <a:hlinkClick r:id="rId3"/>
              </a:rPr>
              <a:t>棒</a:t>
            </a:r>
            <a:endParaRPr lang="en-US" altLang="zh-TW" dirty="0" smtClean="0"/>
          </a:p>
          <a:p>
            <a:r>
              <a:rPr lang="zh-TW" altLang="en-US" dirty="0">
                <a:hlinkClick r:id="rId4"/>
              </a:rPr>
              <a:t>發票編成民生</a:t>
            </a:r>
            <a:r>
              <a:rPr lang="zh-TW" altLang="en-US" dirty="0" smtClean="0">
                <a:hlinkClick r:id="rId4"/>
              </a:rPr>
              <a:t>用品</a:t>
            </a:r>
            <a:endParaRPr lang="en-US" altLang="zh-TW" dirty="0" smtClean="0"/>
          </a:p>
          <a:p>
            <a:r>
              <a:rPr lang="zh-TW" altLang="en-US" dirty="0">
                <a:hlinkClick r:id="rId5"/>
              </a:rPr>
              <a:t>用舊報紙編籃子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5083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紙藤的編織是現代手工藝中，較能回收資源再予利用的方法之一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材料除了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使用廣告紙外，亦可利用過期的月曆或雜誌等銅版紙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希望製成的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成品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，色彩豐富美麗，式樣變化多端，可使用廣告紙的彩色部分做為正面或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購買白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色紙藤專用紙，即可完成美麗的作品。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紙藤編織基礎</a:t>
            </a:r>
          </a:p>
        </p:txBody>
      </p:sp>
    </p:spTree>
    <p:extLst>
      <p:ext uri="{BB962C8B-B14F-4D97-AF65-F5344CB8AC3E}">
        <p14:creationId xmlns:p14="http://schemas.microsoft.com/office/powerpoint/2010/main" val="4167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首先準備好廣告紙及捲棒。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尺寸標準。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廣告紙裁好大小後，紙棒與紙對角線平行或與水平呈３０度角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放置，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棒子約１／３突出右端。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將捲棒由邊端捲緊。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捲完時，再順原方向輕輕轉緊，使其稍細；前端再以白膠固定。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最後逆原方向輕轉紙棒，待鬆後即可抽出。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紙棒製作法</a:t>
            </a:r>
          </a:p>
        </p:txBody>
      </p:sp>
    </p:spTree>
    <p:extLst>
      <p:ext uri="{BB962C8B-B14F-4D97-AF65-F5344CB8AC3E}">
        <p14:creationId xmlns:p14="http://schemas.microsoft.com/office/powerpoint/2010/main" val="92366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8332514" cy="4645894"/>
          </a:xfrm>
        </p:spPr>
      </p:pic>
    </p:spTree>
    <p:extLst>
      <p:ext uri="{BB962C8B-B14F-4D97-AF65-F5344CB8AC3E}">
        <p14:creationId xmlns:p14="http://schemas.microsoft.com/office/powerpoint/2010/main" val="397945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捲成的紙棒一端略粗，一端略細。結合時，拿細的一端沾膠插入令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一支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的粗端約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處。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連接主枝前，須先加穿鐵絲， 並與原以的鐵絲重疊。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新主枝先穿過鐵絲，再如一般連接法與舊主枝接合。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紙棒連接法</a:t>
            </a:r>
          </a:p>
        </p:txBody>
      </p:sp>
    </p:spTree>
    <p:extLst>
      <p:ext uri="{BB962C8B-B14F-4D97-AF65-F5344CB8AC3E}">
        <p14:creationId xmlns:p14="http://schemas.microsoft.com/office/powerpoint/2010/main" val="31355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7920880" cy="2153249"/>
          </a:xfrm>
        </p:spPr>
      </p:pic>
    </p:spTree>
    <p:extLst>
      <p:ext uri="{BB962C8B-B14F-4D97-AF65-F5344CB8AC3E}">
        <p14:creationId xmlns:p14="http://schemas.microsoft.com/office/powerpoint/2010/main" val="32399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>
              <a:lnSpc>
                <a:spcPct val="150000"/>
              </a:lnSpc>
            </a:pP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增枝穿好鐵絲，一端沾膠，貼於主枝旁，再編兩圈後，與主枝漸漸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分開變成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兩枝。</a:t>
            </a:r>
            <a:endParaRPr lang="zh-TW" altLang="en-US" sz="3200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編織底部大的作品，因主枝距離愈來愈大而使結構鬆散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，若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主枝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間隔在</a:t>
            </a:r>
            <a:b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2~3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公分以上時，則須增枝以補強。又最後一根主枝不增枝，以維持</a:t>
            </a:r>
            <a:r>
              <a:rPr lang="zh-TW" altLang="en-US" sz="32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奇數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枝。</a:t>
            </a:r>
            <a:endParaRPr lang="zh-TW" altLang="en-US" sz="3200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主枝的補強：（主枝的增枝）</a:t>
            </a:r>
          </a:p>
        </p:txBody>
      </p:sp>
    </p:spTree>
    <p:extLst>
      <p:ext uri="{BB962C8B-B14F-4D97-AF65-F5344CB8AC3E}">
        <p14:creationId xmlns:p14="http://schemas.microsoft.com/office/powerpoint/2010/main" val="1673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8155279" cy="3024336"/>
          </a:xfrm>
        </p:spPr>
      </p:pic>
    </p:spTree>
    <p:extLst>
      <p:ext uri="{BB962C8B-B14F-4D97-AF65-F5344CB8AC3E}">
        <p14:creationId xmlns:p14="http://schemas.microsoft.com/office/powerpoint/2010/main" val="36753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準備三枝橫、三枝直的紙棒（做為主枝），呈十字形放置（作品大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者可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增加枝數）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右上端的一枝下折，成為編枝的開端。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編枝反覆的下壓、上提，以順時針方向繞兩圈。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編枝太短時，用連接法再續接一枝。（接下去的編枝，均不穿鐵絲）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繞完兩圈後，主枝分別展開呈一圓面。（主枝應為奇數支）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編枝以平編方烒開始一壓一提的依順時針方向繞。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十字形起編法：適合圓底作品</a:t>
            </a:r>
          </a:p>
        </p:txBody>
      </p:sp>
    </p:spTree>
    <p:extLst>
      <p:ext uri="{BB962C8B-B14F-4D97-AF65-F5344CB8AC3E}">
        <p14:creationId xmlns:p14="http://schemas.microsoft.com/office/powerpoint/2010/main" val="11608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7956032" cy="4104456"/>
          </a:xfrm>
        </p:spPr>
      </p:pic>
    </p:spTree>
    <p:extLst>
      <p:ext uri="{BB962C8B-B14F-4D97-AF65-F5344CB8AC3E}">
        <p14:creationId xmlns:p14="http://schemas.microsoft.com/office/powerpoint/2010/main" val="2524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主枝以每兩枝一組，如井字形般上下交疊而成。（作品大者可增加枝數）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右上端的一枝下折，成為編枝的開端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主枝仍以兩枝為一組，編枝反覆的下壓與上提，依順時針方向繞一圈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較大的作品可繞兩圈）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主枝展開另一圓面，編枝開始以平編方式一壓一提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編枝太短時，用連接法再續接一枝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繼續編至所須之底面積為止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井字形起編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922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8414649" cy="4464496"/>
          </a:xfrm>
        </p:spPr>
      </p:pic>
    </p:spTree>
    <p:extLst>
      <p:ext uri="{BB962C8B-B14F-4D97-AF65-F5344CB8AC3E}">
        <p14:creationId xmlns:p14="http://schemas.microsoft.com/office/powerpoint/2010/main" val="100809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主枝縱橫各三枝，以下上交錯方式排列。（作品大者可增加枝數）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右上端的枝下折，成為編枝的開端。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主枝展開呈一圓枝，編枝以平編方式開始一壓一提的依順時針方向繞。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編枝太短時，再用連接法接一枝，約編至所須底部大小為止。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網目形起編法</a:t>
            </a:r>
          </a:p>
        </p:txBody>
      </p:sp>
    </p:spTree>
    <p:extLst>
      <p:ext uri="{BB962C8B-B14F-4D97-AF65-F5344CB8AC3E}">
        <p14:creationId xmlns:p14="http://schemas.microsoft.com/office/powerpoint/2010/main" val="18562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24744"/>
            <a:ext cx="6048672" cy="4657919"/>
          </a:xfrm>
        </p:spPr>
      </p:pic>
    </p:spTree>
    <p:extLst>
      <p:ext uri="{BB962C8B-B14F-4D97-AF65-F5344CB8AC3E}">
        <p14:creationId xmlns:p14="http://schemas.microsoft.com/office/powerpoint/2010/main" val="29594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起頭方法如３之（１），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只是枝數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增加，且縱橫枝數不一定相同。另再取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一編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枝對折後，掛在左上角開始絞編。</a:t>
            </a:r>
            <a:endParaRPr lang="zh-TW" altLang="en-US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絞編一圈後部即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完成。</a:t>
            </a:r>
            <a:endParaRPr lang="zh-TW" altLang="en-US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綱目形起編法</a:t>
            </a:r>
          </a:p>
        </p:txBody>
      </p:sp>
    </p:spTree>
    <p:extLst>
      <p:ext uri="{BB962C8B-B14F-4D97-AF65-F5344CB8AC3E}">
        <p14:creationId xmlns:p14="http://schemas.microsoft.com/office/powerpoint/2010/main" val="258463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6984775" cy="2739483"/>
          </a:xfrm>
        </p:spPr>
      </p:pic>
    </p:spTree>
    <p:extLst>
      <p:ext uri="{BB962C8B-B14F-4D97-AF65-F5344CB8AC3E}">
        <p14:creationId xmlns:p14="http://schemas.microsoft.com/office/powerpoint/2010/main" val="14816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以綱目形編法做起頭，上下縱橫交錯，橫的四枝緊靠而放，直的六枝間隔而放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另取一枝編枝對折成兩端，掛在左上端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兩端同時進行平編（即為追逐編）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以追逐編方式續編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編至右上端時，將橫放的主枝展開成一扇形，再繼續往下編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任何一隻編枝太短時，即續接一枝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另一端橫放的主枝，也展開一扇形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邊編邊依作品的需要來旋轉底部</a:t>
            </a:r>
          </a:p>
          <a:p>
            <a:pPr lvl="1"/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編至所須的大小即完成底部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橢圓形起編法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9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272808" cy="5631130"/>
          </a:xfrm>
        </p:spPr>
      </p:pic>
    </p:spTree>
    <p:extLst>
      <p:ext uri="{BB962C8B-B14F-4D97-AF65-F5344CB8AC3E}">
        <p14:creationId xmlns:p14="http://schemas.microsoft.com/office/powerpoint/2010/main" val="21010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平編：一枝編枝以一提一壓的方式穿梭於主枝間。</a:t>
            </a:r>
            <a:endParaRPr lang="zh-TW" altLang="en-US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追逐編：兩枝編枝同時進行平編。此法即使主枝為偶數枝時也能編。</a:t>
            </a:r>
            <a:endParaRPr lang="zh-TW" altLang="en-US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絞編：兩枝編枝在主枝間絞轉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基本編法</a:t>
            </a:r>
          </a:p>
        </p:txBody>
      </p:sp>
    </p:spTree>
    <p:extLst>
      <p:ext uri="{BB962C8B-B14F-4D97-AF65-F5344CB8AC3E}">
        <p14:creationId xmlns:p14="http://schemas.microsoft.com/office/powerpoint/2010/main" val="15347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7847187" cy="2106757"/>
          </a:xfrm>
        </p:spPr>
      </p:pic>
    </p:spTree>
    <p:extLst>
      <p:ext uri="{BB962C8B-B14F-4D97-AF65-F5344CB8AC3E}">
        <p14:creationId xmlns:p14="http://schemas.microsoft.com/office/powerpoint/2010/main" val="369189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前後折入法：主枝約留</a:t>
            </a:r>
            <a:r>
              <a:rPr lang="en-US" altLang="zh-TW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3~4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公分，其餘剪斷，再一前一後地折入黏貼。</a:t>
            </a:r>
            <a:endParaRPr lang="zh-TW" altLang="en-US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絞編結束法：編織的最後一圈用絞編，再將主枝齊頭剪斷，最後以白膠固定。</a:t>
            </a:r>
            <a:endParaRPr lang="zh-TW" altLang="en-US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平編結束法：將要結束的主枝從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( 1)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的內側穿出，繞過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的外側，</a:t>
            </a:r>
            <a:r>
              <a:rPr lang="zh-TW" altLang="en-US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再穿入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(3) </a:t>
            </a:r>
            <a:b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的內側</a:t>
            </a:r>
            <a:r>
              <a:rPr lang="en-US" altLang="zh-TW" dirty="0" smtClean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然後剪斷即可。</a:t>
            </a:r>
            <a:endParaRPr lang="zh-TW" altLang="en-US" dirty="0" smtClean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主枝結束法</a:t>
            </a:r>
          </a:p>
        </p:txBody>
      </p:sp>
    </p:spTree>
    <p:extLst>
      <p:ext uri="{BB962C8B-B14F-4D97-AF65-F5344CB8AC3E}">
        <p14:creationId xmlns:p14="http://schemas.microsoft.com/office/powerpoint/2010/main" val="28937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2" y="1988840"/>
            <a:ext cx="8851038" cy="2376264"/>
          </a:xfrm>
        </p:spPr>
      </p:pic>
    </p:spTree>
    <p:extLst>
      <p:ext uri="{BB962C8B-B14F-4D97-AF65-F5344CB8AC3E}">
        <p14:creationId xmlns:p14="http://schemas.microsoft.com/office/powerpoint/2010/main" val="197548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916832"/>
            <a:ext cx="5012774" cy="4424366"/>
          </a:xfrm>
        </p:spPr>
      </p:pic>
    </p:spTree>
    <p:extLst>
      <p:ext uri="{BB962C8B-B14F-4D97-AF65-F5344CB8AC3E}">
        <p14:creationId xmlns:p14="http://schemas.microsoft.com/office/powerpoint/2010/main" val="318666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</TotalTime>
  <Words>1012</Words>
  <Application>Microsoft Office PowerPoint</Application>
  <PresentationFormat>如螢幕大小 (4:3)</PresentationFormat>
  <Paragraphs>63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波形</vt:lpstr>
      <vt:lpstr>紙籐編織</vt:lpstr>
      <vt:lpstr>紙藤編織基礎</vt:lpstr>
      <vt:lpstr>紙棒製作法</vt:lpstr>
      <vt:lpstr>PowerPoint 簡報</vt:lpstr>
      <vt:lpstr>紙棒連接法</vt:lpstr>
      <vt:lpstr>PowerPoint 簡報</vt:lpstr>
      <vt:lpstr>主枝的補強：（主枝的增枝）</vt:lpstr>
      <vt:lpstr>PowerPoint 簡報</vt:lpstr>
      <vt:lpstr>十字形起編法：適合圓底作品</vt:lpstr>
      <vt:lpstr>PowerPoint 簡報</vt:lpstr>
      <vt:lpstr>井字形起編法</vt:lpstr>
      <vt:lpstr>PowerPoint 簡報</vt:lpstr>
      <vt:lpstr>網目形起編法</vt:lpstr>
      <vt:lpstr>PowerPoint 簡報</vt:lpstr>
      <vt:lpstr>綱目形起編法</vt:lpstr>
      <vt:lpstr>PowerPoint 簡報</vt:lpstr>
      <vt:lpstr>橢圓形起編法</vt:lpstr>
      <vt:lpstr>PowerPoint 簡報</vt:lpstr>
      <vt:lpstr>基本編法</vt:lpstr>
      <vt:lpstr>PowerPoint 簡報</vt:lpstr>
      <vt:lpstr>主枝結束法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14</cp:revision>
  <dcterms:created xsi:type="dcterms:W3CDTF">2014-05-04T13:44:26Z</dcterms:created>
  <dcterms:modified xsi:type="dcterms:W3CDTF">2014-05-04T14:28:39Z</dcterms:modified>
</cp:coreProperties>
</file>