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891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338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235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964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96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52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03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41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970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285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1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99D6-E583-4304-AC77-DBAECD01A29A}" type="datetimeFigureOut">
              <a:rPr lang="zh-TW" altLang="en-US" smtClean="0"/>
              <a:t>2016/2/22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2DD46-ADD4-4E27-BBCD-A5880CAC6B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885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758057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供奉神明─孔子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83968" y="2276873"/>
            <a:ext cx="3520480" cy="3024336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ts val="2500"/>
              </a:lnSpc>
            </a:pPr>
            <a:r>
              <a:rPr lang="zh-TW" altLang="en-US" sz="3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孔丘，子姓，孔氏，字仲尼，後代敬稱為孔子或孔夫子，生於魯國，儒學和儒家的創始人，孔廟就是祭拜孔子的地方，許多人都會前往孔廟祭拜孔子。</a:t>
            </a:r>
            <a:endParaRPr lang="en-US" altLang="zh-TW" sz="3300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資料來源：維基百科，自由的百科全書    </a:t>
            </a:r>
            <a:r>
              <a:rPr lang="en-US" altLang="zh-TW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https://zh.wikipedia.org/zh-tw/%E5%AD%94%E5%AD%90</a:t>
            </a:r>
            <a:endParaRPr lang="en-US" altLang="zh-TW" sz="25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endPara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239301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09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65</Words>
  <Application>Microsoft Office PowerPoint</Application>
  <PresentationFormat>如螢幕大小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供奉神明─孔子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供奉神明─孔子</dc:title>
  <dc:creator>Administrator</dc:creator>
  <cp:lastModifiedBy>user</cp:lastModifiedBy>
  <cp:revision>5</cp:revision>
  <dcterms:created xsi:type="dcterms:W3CDTF">2016-01-10T12:25:44Z</dcterms:created>
  <dcterms:modified xsi:type="dcterms:W3CDTF">2016-02-22T02:34:04Z</dcterms:modified>
</cp:coreProperties>
</file>