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2" r:id="rId1"/>
  </p:sld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1984"/>
    <a:srgbClr val="FF9900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80" autoAdjust="0"/>
    <p:restoredTop sz="94660"/>
  </p:normalViewPr>
  <p:slideViewPr>
    <p:cSldViewPr snapToGrid="0">
      <p:cViewPr varScale="1">
        <p:scale>
          <a:sx n="76" d="100"/>
          <a:sy n="76" d="100"/>
        </p:scale>
        <p:origin x="-102" y="-7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67267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7749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5369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164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057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6540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35961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2159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6481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2070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983845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63456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377088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37465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36172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7863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A2579A-2E66-4542-AC7D-9DB4A31DA241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2036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b="1" dirty="0" smtClean="0"/>
              <a:t>數學</a:t>
            </a:r>
            <a:r>
              <a:rPr lang="zh-TW" altLang="en-US" b="1" dirty="0"/>
              <a:t>童話之</a:t>
            </a:r>
            <a:r>
              <a:rPr lang="en-US" altLang="zh-TW" b="1" dirty="0" smtClean="0"/>
              <a:t>-</a:t>
            </a:r>
            <a:r>
              <a:rPr lang="zh-TW" altLang="en-US" b="1" dirty="0"/>
              <a:t>灰姑娘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5890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380"/>
            <a:ext cx="12192000" cy="7006734"/>
          </a:xfr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582444" y="5344438"/>
            <a:ext cx="8229601" cy="13208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>
                <a:solidFill>
                  <a:srgbClr val="B91984"/>
                </a:solidFill>
              </a:rPr>
              <a:t>灰姑娘的姐姐命令她去照顧升旗</a:t>
            </a:r>
            <a:r>
              <a:rPr lang="zh-TW" altLang="en-US" dirty="0" smtClean="0">
                <a:solidFill>
                  <a:srgbClr val="B91984"/>
                </a:solidFill>
              </a:rPr>
              <a:t>台</a:t>
            </a:r>
            <a:r>
              <a:rPr lang="zh-TW" altLang="en-US" dirty="0">
                <a:solidFill>
                  <a:srgbClr val="B91984"/>
                </a:solidFill>
              </a:rPr>
              <a:t>左</a:t>
            </a:r>
            <a:r>
              <a:rPr lang="zh-TW" altLang="en-US" dirty="0" smtClean="0">
                <a:solidFill>
                  <a:srgbClr val="B91984"/>
                </a:solidFill>
              </a:rPr>
              <a:t>側</a:t>
            </a:r>
            <a:r>
              <a:rPr lang="zh-TW" altLang="en-US" dirty="0" smtClean="0">
                <a:solidFill>
                  <a:srgbClr val="B91984"/>
                </a:solidFill>
              </a:rPr>
              <a:t>花圃裡的花草。但是姐姐一直刁難她，灰姑娘只好想辦法解決。</a:t>
            </a:r>
            <a:endParaRPr lang="zh-TW" altLang="en-US" dirty="0">
              <a:solidFill>
                <a:srgbClr val="B9198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169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9861" y="1233663"/>
            <a:ext cx="8596668" cy="3880773"/>
          </a:xfrm>
        </p:spPr>
        <p:txBody>
          <a:bodyPr>
            <a:normAutofit/>
          </a:bodyPr>
          <a:lstStyle/>
          <a:p>
            <a:r>
              <a:rPr lang="en-US" altLang="zh-TW" sz="4000" dirty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1.</a:t>
            </a:r>
            <a:r>
              <a:rPr lang="zh-TW" altLang="en-US" sz="4000" dirty="0" smtClean="0">
                <a:solidFill>
                  <a:srgbClr val="FF99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花</a:t>
            </a:r>
            <a:r>
              <a:rPr lang="zh-TW" altLang="en-US" sz="4000" dirty="0" smtClean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圃</a:t>
            </a:r>
            <a:r>
              <a:rPr lang="zh-TW" altLang="en-US" sz="4000" dirty="0" smtClean="0">
                <a:solidFill>
                  <a:srgbClr val="92D05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裡</a:t>
            </a:r>
            <a:r>
              <a:rPr lang="zh-TW" altLang="en-US" sz="4000" dirty="0" smtClean="0">
                <a:solidFill>
                  <a:srgbClr val="00B0F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每</a:t>
            </a:r>
            <a:r>
              <a:rPr lang="zh-TW" altLang="en-US" sz="4000" dirty="0" smtClean="0">
                <a:solidFill>
                  <a:srgbClr val="0070C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一</a:t>
            </a:r>
            <a:r>
              <a:rPr lang="zh-TW" altLang="en-US" sz="4000" dirty="0" smtClean="0">
                <a:solidFill>
                  <a:schemeClr val="accent6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平</a:t>
            </a:r>
            <a:r>
              <a:rPr lang="zh-TW" altLang="en-US" sz="4000" dirty="0" smtClean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方</a:t>
            </a:r>
            <a:r>
              <a:rPr lang="zh-TW" altLang="en-US" sz="4000" dirty="0" smtClean="0">
                <a:solidFill>
                  <a:srgbClr val="FF99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公</a:t>
            </a:r>
            <a:r>
              <a:rPr lang="zh-TW" altLang="en-US" sz="4000" dirty="0" smtClean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分</a:t>
            </a:r>
            <a:r>
              <a:rPr lang="zh-TW" altLang="en-US" sz="4000" dirty="0">
                <a:solidFill>
                  <a:srgbClr val="92D05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要</a:t>
            </a:r>
            <a:r>
              <a:rPr lang="zh-TW" altLang="en-US" sz="4000" dirty="0">
                <a:solidFill>
                  <a:srgbClr val="00B0F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撒</a:t>
            </a:r>
            <a:r>
              <a:rPr lang="zh-TW" altLang="en-US" sz="4000" dirty="0">
                <a:solidFill>
                  <a:schemeClr val="accent6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兩</a:t>
            </a:r>
            <a:r>
              <a:rPr lang="zh-TW" altLang="en-US" sz="4000" dirty="0">
                <a:solidFill>
                  <a:srgbClr val="C0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顆</a:t>
            </a:r>
            <a:r>
              <a:rPr lang="zh-TW" altLang="en-US" sz="4000" dirty="0">
                <a:solidFill>
                  <a:srgbClr val="FF99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種</a:t>
            </a:r>
            <a:r>
              <a:rPr lang="zh-TW" altLang="en-US" sz="4000" dirty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子</a:t>
            </a:r>
            <a:r>
              <a:rPr lang="zh-TW" altLang="en-US" sz="4000" dirty="0">
                <a:solidFill>
                  <a:srgbClr val="FFFF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，</a:t>
            </a:r>
            <a:r>
              <a:rPr lang="zh-TW" altLang="en-US" sz="4000" dirty="0">
                <a:solidFill>
                  <a:srgbClr val="92D05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請</a:t>
            </a:r>
            <a:r>
              <a:rPr lang="zh-TW" altLang="en-US" sz="4000" dirty="0">
                <a:solidFill>
                  <a:srgbClr val="00B0F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問</a:t>
            </a:r>
            <a:r>
              <a:rPr lang="zh-TW" altLang="en-US" sz="4000" dirty="0">
                <a:solidFill>
                  <a:schemeClr val="accent6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需</a:t>
            </a:r>
            <a:r>
              <a:rPr lang="zh-TW" altLang="en-US" sz="4000" dirty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要</a:t>
            </a:r>
            <a:r>
              <a:rPr lang="zh-TW" altLang="en-US" sz="4000" dirty="0">
                <a:solidFill>
                  <a:srgbClr val="FF99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準</a:t>
            </a:r>
            <a:r>
              <a:rPr lang="zh-TW" altLang="en-US" sz="4000" dirty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備</a:t>
            </a:r>
            <a:r>
              <a:rPr lang="zh-TW" altLang="en-US" sz="4000" dirty="0">
                <a:solidFill>
                  <a:srgbClr val="92D05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多</a:t>
            </a:r>
            <a:r>
              <a:rPr lang="zh-TW" altLang="en-US" sz="4000" dirty="0">
                <a:solidFill>
                  <a:srgbClr val="00B0F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少</a:t>
            </a:r>
            <a:r>
              <a:rPr lang="zh-TW" altLang="en-US" sz="4000" dirty="0">
                <a:solidFill>
                  <a:schemeClr val="accent6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顆</a:t>
            </a:r>
            <a:r>
              <a:rPr lang="zh-TW" altLang="en-US" sz="4000" dirty="0">
                <a:solidFill>
                  <a:srgbClr val="FF99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種</a:t>
            </a:r>
            <a:r>
              <a:rPr lang="zh-TW" altLang="en-US" sz="4000" dirty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子</a:t>
            </a:r>
            <a:r>
              <a:rPr lang="zh-TW" altLang="en-US" sz="4000" dirty="0">
                <a:solidFill>
                  <a:srgbClr val="92D05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才</a:t>
            </a:r>
            <a:r>
              <a:rPr lang="zh-TW" altLang="en-US" sz="4000" dirty="0">
                <a:solidFill>
                  <a:srgbClr val="00B0F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夠？</a:t>
            </a:r>
          </a:p>
        </p:txBody>
      </p:sp>
      <p:pic>
        <p:nvPicPr>
          <p:cNvPr id="1026" name="Picture 2" descr="H:\DCIM\141NIKON\DSCN71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728" y="2993722"/>
            <a:ext cx="4469185" cy="335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524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>
                <a:solidFill>
                  <a:srgbClr val="00B0F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2.</a:t>
            </a:r>
            <a:r>
              <a:rPr lang="zh-TW" altLang="en-US" sz="4000" dirty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花</a:t>
            </a:r>
            <a:r>
              <a:rPr lang="zh-TW" altLang="en-US" sz="4000" dirty="0">
                <a:solidFill>
                  <a:srgbClr val="FF99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圃</a:t>
            </a:r>
            <a:r>
              <a:rPr lang="zh-TW" altLang="en-US" sz="4000" dirty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的</a:t>
            </a:r>
            <a:r>
              <a:rPr lang="zh-TW" altLang="en-US" sz="4000" dirty="0">
                <a:solidFill>
                  <a:srgbClr val="92D05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周</a:t>
            </a:r>
            <a:r>
              <a:rPr lang="zh-TW" altLang="en-US" sz="4000" dirty="0">
                <a:solidFill>
                  <a:srgbClr val="00B0F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圍</a:t>
            </a:r>
            <a:r>
              <a:rPr lang="zh-TW" altLang="en-US" sz="4000" dirty="0">
                <a:solidFill>
                  <a:schemeClr val="accent6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要</a:t>
            </a:r>
            <a:r>
              <a:rPr lang="zh-TW" altLang="en-US" sz="4000" dirty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圍</a:t>
            </a:r>
            <a:r>
              <a:rPr lang="zh-TW" altLang="en-US" sz="4000" dirty="0">
                <a:solidFill>
                  <a:srgbClr val="FF99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上</a:t>
            </a:r>
            <a:r>
              <a:rPr lang="zh-TW" altLang="en-US" sz="4000" dirty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彩</a:t>
            </a:r>
            <a:r>
              <a:rPr lang="zh-TW" altLang="en-US" sz="4000" dirty="0">
                <a:solidFill>
                  <a:srgbClr val="92D05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帶</a:t>
            </a:r>
            <a:r>
              <a:rPr lang="zh-TW" altLang="en-US" sz="4000" dirty="0">
                <a:solidFill>
                  <a:srgbClr val="00B0F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，請</a:t>
            </a:r>
            <a:r>
              <a:rPr lang="zh-TW" altLang="en-US" sz="4000" dirty="0">
                <a:solidFill>
                  <a:schemeClr val="accent6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問</a:t>
            </a:r>
            <a:r>
              <a:rPr lang="zh-TW" altLang="en-US" sz="4000" dirty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需</a:t>
            </a:r>
            <a:r>
              <a:rPr lang="zh-TW" altLang="en-US" sz="4000" dirty="0">
                <a:solidFill>
                  <a:srgbClr val="FF99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要</a:t>
            </a:r>
            <a:r>
              <a:rPr lang="zh-TW" altLang="en-US" sz="4000" dirty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多</a:t>
            </a:r>
            <a:r>
              <a:rPr lang="zh-TW" altLang="en-US" sz="4000" dirty="0">
                <a:solidFill>
                  <a:srgbClr val="92D05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長</a:t>
            </a:r>
            <a:r>
              <a:rPr lang="zh-TW" altLang="en-US" sz="4000" dirty="0">
                <a:solidFill>
                  <a:srgbClr val="00B0F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的</a:t>
            </a:r>
            <a:r>
              <a:rPr lang="zh-TW" altLang="en-US" sz="4000" dirty="0">
                <a:solidFill>
                  <a:schemeClr val="accent6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彩</a:t>
            </a:r>
            <a:r>
              <a:rPr lang="zh-TW" altLang="en-US" sz="4000" dirty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帶</a:t>
            </a:r>
            <a:r>
              <a:rPr lang="zh-TW" altLang="en-US" sz="4000" dirty="0">
                <a:solidFill>
                  <a:srgbClr val="FF99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98178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>
                <a:solidFill>
                  <a:srgbClr val="9933FF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3.</a:t>
            </a:r>
            <a:r>
              <a:rPr lang="zh-TW" altLang="en-US" sz="4000" dirty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姐</a:t>
            </a:r>
            <a:r>
              <a:rPr lang="zh-TW" altLang="en-US" sz="4000" dirty="0">
                <a:solidFill>
                  <a:srgbClr val="FF99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姐</a:t>
            </a:r>
            <a:r>
              <a:rPr lang="zh-TW" altLang="en-US" sz="4000" dirty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要</a:t>
            </a:r>
            <a:r>
              <a:rPr lang="zh-TW" altLang="en-US" sz="4000" dirty="0">
                <a:solidFill>
                  <a:srgbClr val="92D05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求</a:t>
            </a:r>
            <a:r>
              <a:rPr lang="zh-TW" altLang="en-US" sz="4000" dirty="0">
                <a:solidFill>
                  <a:srgbClr val="00B0F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灰</a:t>
            </a:r>
            <a:r>
              <a:rPr lang="zh-TW" altLang="en-US" sz="4000" dirty="0">
                <a:solidFill>
                  <a:schemeClr val="accent6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姑</a:t>
            </a:r>
            <a:r>
              <a:rPr lang="zh-TW" altLang="en-US" sz="4000" dirty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娘</a:t>
            </a:r>
            <a:r>
              <a:rPr lang="zh-TW" altLang="en-US" sz="4000" dirty="0">
                <a:solidFill>
                  <a:srgbClr val="FF99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要</a:t>
            </a:r>
            <a:r>
              <a:rPr lang="zh-TW" altLang="en-US" sz="4000" dirty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在</a:t>
            </a:r>
            <a:r>
              <a:rPr lang="en-US" altLang="zh-TW" sz="4000" dirty="0">
                <a:solidFill>
                  <a:srgbClr val="92D05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12</a:t>
            </a:r>
            <a:r>
              <a:rPr lang="zh-TW" altLang="en-US" sz="4000" dirty="0">
                <a:solidFill>
                  <a:srgbClr val="00B0F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點</a:t>
            </a:r>
            <a:r>
              <a:rPr lang="zh-TW" altLang="en-US" sz="4000" dirty="0">
                <a:solidFill>
                  <a:schemeClr val="accent6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前</a:t>
            </a:r>
            <a:r>
              <a:rPr lang="zh-TW" altLang="en-US" sz="4000" dirty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完</a:t>
            </a:r>
            <a:r>
              <a:rPr lang="zh-TW" altLang="en-US" sz="4000" dirty="0">
                <a:solidFill>
                  <a:srgbClr val="FF99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成</a:t>
            </a:r>
            <a:r>
              <a:rPr lang="zh-TW" altLang="en-US" sz="4000" dirty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這</a:t>
            </a:r>
            <a:r>
              <a:rPr lang="zh-TW" altLang="en-US" sz="4000" dirty="0">
                <a:solidFill>
                  <a:srgbClr val="92D05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些</a:t>
            </a:r>
            <a:r>
              <a:rPr lang="zh-TW" altLang="en-US" sz="4000" dirty="0">
                <a:solidFill>
                  <a:srgbClr val="00B0F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任</a:t>
            </a:r>
            <a:r>
              <a:rPr lang="zh-TW" altLang="en-US" sz="4000" dirty="0">
                <a:solidFill>
                  <a:schemeClr val="accent6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務</a:t>
            </a:r>
            <a:r>
              <a:rPr lang="zh-TW" altLang="en-US" sz="4000" dirty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，現</a:t>
            </a:r>
            <a:r>
              <a:rPr lang="zh-TW" altLang="en-US" sz="4000" dirty="0">
                <a:solidFill>
                  <a:srgbClr val="FF99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在</a:t>
            </a:r>
            <a:r>
              <a:rPr lang="zh-TW" altLang="en-US" sz="4000" dirty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已</a:t>
            </a:r>
            <a:r>
              <a:rPr lang="zh-TW" altLang="en-US" sz="4000" dirty="0">
                <a:solidFill>
                  <a:srgbClr val="92D05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經</a:t>
            </a:r>
            <a:r>
              <a:rPr lang="zh-TW" altLang="en-US" sz="4000" dirty="0">
                <a:solidFill>
                  <a:srgbClr val="00B0F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是</a:t>
            </a:r>
            <a:r>
              <a:rPr lang="en-US" altLang="zh-TW" sz="4000" dirty="0">
                <a:solidFill>
                  <a:schemeClr val="accent6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10</a:t>
            </a:r>
            <a:r>
              <a:rPr lang="zh-TW" altLang="en-US" sz="4000" dirty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點</a:t>
            </a:r>
            <a:r>
              <a:rPr lang="en-US" altLang="zh-TW" sz="4000" dirty="0">
                <a:solidFill>
                  <a:srgbClr val="FF99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50</a:t>
            </a:r>
            <a:r>
              <a:rPr lang="zh-TW" altLang="en-US" sz="4000" dirty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分</a:t>
            </a:r>
            <a:r>
              <a:rPr lang="zh-TW" altLang="en-US" sz="4000" dirty="0">
                <a:solidFill>
                  <a:srgbClr val="92D05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了，</a:t>
            </a:r>
            <a:r>
              <a:rPr lang="zh-TW" altLang="en-US" sz="4000" dirty="0">
                <a:solidFill>
                  <a:srgbClr val="00B0F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請</a:t>
            </a:r>
            <a:r>
              <a:rPr lang="zh-TW" altLang="en-US" sz="4000" dirty="0">
                <a:solidFill>
                  <a:schemeClr val="accent6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問</a:t>
            </a:r>
            <a:r>
              <a:rPr lang="zh-TW" altLang="en-US" sz="4000" dirty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灰</a:t>
            </a:r>
            <a:r>
              <a:rPr lang="zh-TW" altLang="en-US" sz="4000" dirty="0">
                <a:solidFill>
                  <a:srgbClr val="FF99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姑</a:t>
            </a:r>
            <a:r>
              <a:rPr lang="zh-TW" altLang="en-US" sz="4000" dirty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娘</a:t>
            </a:r>
            <a:r>
              <a:rPr lang="zh-TW" altLang="en-US" sz="4000" dirty="0">
                <a:solidFill>
                  <a:srgbClr val="92D05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還</a:t>
            </a:r>
            <a:r>
              <a:rPr lang="zh-TW" altLang="en-US" sz="4000" dirty="0">
                <a:solidFill>
                  <a:srgbClr val="00B0F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有</a:t>
            </a:r>
            <a:r>
              <a:rPr lang="zh-TW" altLang="en-US" sz="4000" dirty="0">
                <a:solidFill>
                  <a:schemeClr val="accent6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多</a:t>
            </a:r>
            <a:r>
              <a:rPr lang="zh-TW" altLang="en-US" sz="4000" dirty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少</a:t>
            </a:r>
            <a:r>
              <a:rPr lang="zh-TW" altLang="en-US" sz="4000" dirty="0">
                <a:solidFill>
                  <a:srgbClr val="FF99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時</a:t>
            </a:r>
            <a:r>
              <a:rPr lang="zh-TW" altLang="en-US" sz="4000" dirty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間</a:t>
            </a:r>
            <a:r>
              <a:rPr lang="zh-TW" altLang="en-US" sz="4000" dirty="0">
                <a:solidFill>
                  <a:srgbClr val="92D05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65906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多面向">
  <a:themeElements>
    <a:clrScheme name="多面向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84</TotalTime>
  <Words>98</Words>
  <Application>Microsoft Office PowerPoint</Application>
  <PresentationFormat>自訂</PresentationFormat>
  <Paragraphs>5</Paragraphs>
  <Slides>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6" baseType="lpstr">
      <vt:lpstr>多面向</vt:lpstr>
      <vt:lpstr>數學童話之-灰姑娘</vt:lpstr>
      <vt:lpstr>灰姑娘的姐姐命令她去照顧升旗台左側花圃裡的花草。但是姐姐一直刁難她，灰姑娘只好想辦法解決。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數學命題-灰姑娘</dc:title>
  <dc:creator>User</dc:creator>
  <cp:lastModifiedBy>User</cp:lastModifiedBy>
  <cp:revision>9</cp:revision>
  <dcterms:created xsi:type="dcterms:W3CDTF">2017-06-13T05:03:55Z</dcterms:created>
  <dcterms:modified xsi:type="dcterms:W3CDTF">2017-06-18T10:53:28Z</dcterms:modified>
</cp:coreProperties>
</file>