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13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E9D6C-CCC8-4A42-9272-B3F48EA76A17}" type="datetimeFigureOut">
              <a:rPr lang="zh-TW" altLang="en-US" smtClean="0"/>
              <a:t>2014/9/13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58308-6C47-4891-A4D3-D40CE6B8B42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7093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E9D6C-CCC8-4A42-9272-B3F48EA76A17}" type="datetimeFigureOut">
              <a:rPr lang="zh-TW" altLang="en-US" smtClean="0"/>
              <a:t>2014/9/13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58308-6C47-4891-A4D3-D40CE6B8B42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3121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E9D6C-CCC8-4A42-9272-B3F48EA76A17}" type="datetimeFigureOut">
              <a:rPr lang="zh-TW" altLang="en-US" smtClean="0"/>
              <a:t>2014/9/13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58308-6C47-4891-A4D3-D40CE6B8B42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3511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E9D6C-CCC8-4A42-9272-B3F48EA76A17}" type="datetimeFigureOut">
              <a:rPr lang="zh-TW" altLang="en-US" smtClean="0"/>
              <a:t>2014/9/13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58308-6C47-4891-A4D3-D40CE6B8B42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6202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E9D6C-CCC8-4A42-9272-B3F48EA76A17}" type="datetimeFigureOut">
              <a:rPr lang="zh-TW" altLang="en-US" smtClean="0"/>
              <a:t>2014/9/13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58308-6C47-4891-A4D3-D40CE6B8B42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8809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E9D6C-CCC8-4A42-9272-B3F48EA76A17}" type="datetimeFigureOut">
              <a:rPr lang="zh-TW" altLang="en-US" smtClean="0"/>
              <a:t>2014/9/13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58308-6C47-4891-A4D3-D40CE6B8B42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0950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E9D6C-CCC8-4A42-9272-B3F48EA76A17}" type="datetimeFigureOut">
              <a:rPr lang="zh-TW" altLang="en-US" smtClean="0"/>
              <a:t>2014/9/13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58308-6C47-4891-A4D3-D40CE6B8B42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5473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E9D6C-CCC8-4A42-9272-B3F48EA76A17}" type="datetimeFigureOut">
              <a:rPr lang="zh-TW" altLang="en-US" smtClean="0"/>
              <a:t>2014/9/13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58308-6C47-4891-A4D3-D40CE6B8B42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8176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E9D6C-CCC8-4A42-9272-B3F48EA76A17}" type="datetimeFigureOut">
              <a:rPr lang="zh-TW" altLang="en-US" smtClean="0"/>
              <a:t>2014/9/13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58308-6C47-4891-A4D3-D40CE6B8B42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7817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E9D6C-CCC8-4A42-9272-B3F48EA76A17}" type="datetimeFigureOut">
              <a:rPr lang="zh-TW" altLang="en-US" smtClean="0"/>
              <a:t>2014/9/13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58308-6C47-4891-A4D3-D40CE6B8B42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1818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E9D6C-CCC8-4A42-9272-B3F48EA76A17}" type="datetimeFigureOut">
              <a:rPr lang="zh-TW" altLang="en-US" smtClean="0"/>
              <a:t>2014/9/13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58308-6C47-4891-A4D3-D40CE6B8B42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2125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E9D6C-CCC8-4A42-9272-B3F48EA76A17}" type="datetimeFigureOut">
              <a:rPr lang="zh-TW" altLang="en-US" smtClean="0"/>
              <a:t>2014/9/13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458308-6C47-4891-A4D3-D40CE6B8B42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6628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115616" y="260648"/>
            <a:ext cx="74168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</a:t>
            </a:r>
            <a:r>
              <a:rPr lang="zh-TW" alt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印度咖哩的由來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700808"/>
            <a:ext cx="6480000" cy="434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658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/>
          <p:cNvSpPr txBox="1"/>
          <p:nvPr/>
        </p:nvSpPr>
        <p:spPr>
          <a:xfrm>
            <a:off x="0" y="0"/>
            <a:ext cx="896448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起源</a:t>
            </a:r>
            <a:r>
              <a:rPr lang="en-US" altLang="zh-TW" sz="2400" dirty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:</a:t>
            </a:r>
          </a:p>
          <a:p>
            <a:endParaRPr lang="en-US" altLang="zh-TW" sz="2400" dirty="0">
              <a:solidFill>
                <a:schemeClr val="accent6">
                  <a:lumMod val="75000"/>
                </a:schemeClr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r>
              <a:rPr lang="zh-TW" altLang="en-US" sz="2400" dirty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關於咖哩的起源有諸多</a:t>
            </a:r>
            <a:r>
              <a:rPr lang="zh-TW" altLang="en-US" sz="2400" dirty="0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說法</a:t>
            </a:r>
            <a:r>
              <a:rPr lang="zh-TW" altLang="en-US" sz="2400" dirty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，有人說第一位做咖哩</a:t>
            </a:r>
            <a:r>
              <a:rPr lang="zh-TW" altLang="en-US" sz="2400" dirty="0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的為</a:t>
            </a:r>
            <a:r>
              <a:rPr lang="zh-TW" altLang="en-US" sz="2400" dirty="0" smtClean="0">
                <a:solidFill>
                  <a:schemeClr val="tx2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釋迦牟尼</a:t>
            </a:r>
            <a:endParaRPr lang="en-US" altLang="zh-TW" sz="2400" dirty="0">
              <a:solidFill>
                <a:schemeClr val="tx2">
                  <a:lumMod val="75000"/>
                </a:schemeClr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endParaRPr lang="en-US" altLang="zh-TW" sz="2400" dirty="0" smtClean="0">
              <a:solidFill>
                <a:schemeClr val="accent6">
                  <a:lumMod val="75000"/>
                </a:schemeClr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r>
              <a:rPr lang="zh-TW" altLang="en-US" sz="2400" dirty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其實</a:t>
            </a:r>
            <a:r>
              <a:rPr lang="zh-TW" altLang="en-US" sz="2400" dirty="0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「咖哩（</a:t>
            </a:r>
            <a:r>
              <a:rPr lang="en-US" altLang="zh-TW" sz="2400" dirty="0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Curry</a:t>
            </a:r>
            <a:r>
              <a:rPr lang="zh-TW" altLang="en-US" sz="2400" dirty="0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）」一詞源自於南印度的坦米爾（</a:t>
            </a:r>
            <a:r>
              <a:rPr lang="en-US" altLang="zh-TW" sz="2400" dirty="0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Tamil</a:t>
            </a:r>
            <a:r>
              <a:rPr lang="zh-TW" altLang="en-US" sz="2400" dirty="0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）</a:t>
            </a:r>
          </a:p>
          <a:p>
            <a:endParaRPr lang="en-US" altLang="zh-TW" sz="2400" dirty="0">
              <a:solidFill>
                <a:schemeClr val="accent6">
                  <a:lumMod val="75000"/>
                </a:schemeClr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r>
              <a:rPr lang="zh-TW" altLang="en-US" sz="2400" dirty="0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指的是「</a:t>
            </a:r>
            <a:r>
              <a:rPr lang="zh-TW" altLang="en-US" sz="2400" dirty="0" smtClean="0">
                <a:solidFill>
                  <a:srgbClr val="FF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調味汁</a:t>
            </a:r>
            <a:r>
              <a:rPr lang="zh-TW" altLang="en-US" sz="2400" dirty="0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」的意思</a:t>
            </a:r>
          </a:p>
          <a:p>
            <a:endParaRPr lang="zh-TW" altLang="en-US" sz="2400" dirty="0" smtClean="0">
              <a:solidFill>
                <a:schemeClr val="accent6">
                  <a:lumMod val="75000"/>
                </a:schemeClr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r>
              <a:rPr lang="zh-TW" altLang="en-US" sz="2400" dirty="0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起源在印度的咖哩料理，後來傳播到英國、葡萄牙、日本、東</a:t>
            </a:r>
          </a:p>
          <a:p>
            <a:endParaRPr lang="zh-TW" altLang="en-US" sz="2400" dirty="0" smtClean="0">
              <a:solidFill>
                <a:schemeClr val="accent6">
                  <a:lumMod val="75000"/>
                </a:schemeClr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r>
              <a:rPr lang="zh-TW" altLang="en-US" sz="2400" dirty="0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南亞等許多地方</a:t>
            </a:r>
          </a:p>
          <a:p>
            <a:endParaRPr lang="zh-TW" altLang="en-US" sz="2400" dirty="0" smtClean="0">
              <a:solidFill>
                <a:schemeClr val="accent6">
                  <a:lumMod val="75000"/>
                </a:schemeClr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r>
              <a:rPr lang="zh-TW" altLang="en-US" sz="2400" dirty="0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經過當地改良為適合自已的飲食文化，加入更多元的色彩</a:t>
            </a:r>
          </a:p>
          <a:p>
            <a:endParaRPr lang="zh-TW" altLang="en-US" sz="2400" dirty="0" smtClean="0">
              <a:solidFill>
                <a:schemeClr val="accent6">
                  <a:lumMod val="75000"/>
                </a:schemeClr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r>
              <a:rPr lang="zh-TW" altLang="en-US" sz="2400" dirty="0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將咖哩料理發揚得淋漓盡致。 </a:t>
            </a:r>
          </a:p>
          <a:p>
            <a:endParaRPr lang="zh-TW" altLang="en-US" sz="2400" dirty="0">
              <a:solidFill>
                <a:schemeClr val="accent6">
                  <a:lumMod val="75000"/>
                </a:schemeClr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9511518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894329" y="620688"/>
            <a:ext cx="756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2.</a:t>
            </a:r>
            <a:r>
              <a:rPr lang="zh-TW" alt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印度咖哩的作法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636350"/>
            <a:ext cx="4824536" cy="4306903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3729971" y="5247675"/>
            <a:ext cx="136815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 smtClean="0">
                <a:solidFill>
                  <a:srgbClr val="FF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成品</a:t>
            </a:r>
            <a:endParaRPr lang="en-US" altLang="zh-TW" sz="4000" dirty="0">
              <a:solidFill>
                <a:srgbClr val="FF0000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endParaRPr lang="zh-TW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5292080" y="1772816"/>
            <a:ext cx="3600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材料</a:t>
            </a:r>
            <a:r>
              <a:rPr lang="en-US" altLang="zh-TW" sz="2400" dirty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:</a:t>
            </a:r>
          </a:p>
          <a:p>
            <a:endParaRPr lang="en-US" altLang="zh-TW" sz="2400" dirty="0">
              <a:solidFill>
                <a:schemeClr val="accent6">
                  <a:lumMod val="75000"/>
                </a:schemeClr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r>
              <a:rPr lang="zh-TW" altLang="en-US" sz="2400" dirty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梅花肉</a:t>
            </a:r>
            <a:r>
              <a:rPr lang="en-US" altLang="zh-TW" sz="2400" dirty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300g</a:t>
            </a:r>
            <a:r>
              <a:rPr lang="zh-TW" altLang="en-US" sz="2400" dirty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、紅蘿蔔</a:t>
            </a:r>
            <a:r>
              <a:rPr lang="en-US" altLang="zh-TW" sz="2400" dirty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1</a:t>
            </a:r>
            <a:r>
              <a:rPr lang="zh-TW" altLang="en-US" sz="2400" dirty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段</a:t>
            </a:r>
            <a:r>
              <a:rPr lang="zh-TW" altLang="en-US" sz="2400" dirty="0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、</a:t>
            </a:r>
            <a:endParaRPr lang="en-US" altLang="zh-TW" sz="2400" dirty="0" smtClean="0">
              <a:solidFill>
                <a:schemeClr val="accent6">
                  <a:lumMod val="75000"/>
                </a:schemeClr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endParaRPr lang="en-US" altLang="zh-TW" sz="2400" dirty="0">
              <a:solidFill>
                <a:schemeClr val="accent6">
                  <a:lumMod val="75000"/>
                </a:schemeClr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r>
              <a:rPr lang="zh-TW" altLang="en-US" sz="2400" dirty="0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馬鈴薯</a:t>
            </a:r>
            <a:r>
              <a:rPr lang="en-US" altLang="zh-TW" sz="2400" dirty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2</a:t>
            </a:r>
            <a:r>
              <a:rPr lang="zh-TW" altLang="en-US" sz="2400" dirty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個、洋蔥半個</a:t>
            </a:r>
            <a:r>
              <a:rPr lang="zh-TW" altLang="en-US" sz="2400" dirty="0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、</a:t>
            </a:r>
            <a:endParaRPr lang="en-US" altLang="zh-TW" sz="2400" dirty="0" smtClean="0">
              <a:solidFill>
                <a:schemeClr val="accent6">
                  <a:lumMod val="75000"/>
                </a:schemeClr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endParaRPr lang="en-US" altLang="zh-TW" sz="2400" dirty="0">
              <a:solidFill>
                <a:schemeClr val="accent6">
                  <a:lumMod val="75000"/>
                </a:schemeClr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r>
              <a:rPr lang="zh-TW" altLang="en-US" sz="2400" dirty="0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蒜</a:t>
            </a:r>
            <a:r>
              <a:rPr lang="zh-TW" altLang="en-US" sz="2400" dirty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米</a:t>
            </a:r>
            <a:r>
              <a:rPr lang="en-US" altLang="zh-TW" sz="2400" dirty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3</a:t>
            </a:r>
            <a:r>
              <a:rPr lang="zh-TW" altLang="en-US" sz="2400" dirty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顆</a:t>
            </a:r>
            <a:r>
              <a:rPr lang="zh-TW" altLang="en-US" sz="2400" dirty="0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、水</a:t>
            </a:r>
            <a:r>
              <a:rPr lang="en-US" altLang="zh-TW" sz="2400" dirty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3</a:t>
            </a:r>
            <a:r>
              <a:rPr lang="zh-TW" altLang="en-US" sz="2400" dirty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碗</a:t>
            </a:r>
            <a:r>
              <a:rPr lang="zh-TW" altLang="en-US" sz="2400" dirty="0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、</a:t>
            </a:r>
            <a:endParaRPr lang="en-US" altLang="zh-TW" sz="2400" dirty="0" smtClean="0">
              <a:solidFill>
                <a:schemeClr val="accent6">
                  <a:lumMod val="75000"/>
                </a:schemeClr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endParaRPr lang="en-US" altLang="zh-TW" sz="2400" dirty="0">
              <a:solidFill>
                <a:schemeClr val="accent6">
                  <a:lumMod val="75000"/>
                </a:schemeClr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r>
              <a:rPr lang="zh-TW" altLang="en-US" sz="2400" dirty="0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咖哩</a:t>
            </a:r>
            <a:r>
              <a:rPr lang="zh-TW" altLang="en-US" sz="2400" dirty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塊</a:t>
            </a:r>
            <a:r>
              <a:rPr lang="en-US" altLang="zh-TW" sz="2400" dirty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100g</a:t>
            </a:r>
          </a:p>
        </p:txBody>
      </p:sp>
    </p:spTree>
    <p:extLst>
      <p:ext uri="{BB962C8B-B14F-4D97-AF65-F5344CB8AC3E}">
        <p14:creationId xmlns:p14="http://schemas.microsoft.com/office/powerpoint/2010/main" val="1506914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0" y="116632"/>
            <a:ext cx="903649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TW" sz="2400" dirty="0" smtClean="0">
              <a:solidFill>
                <a:schemeClr val="accent6">
                  <a:lumMod val="75000"/>
                </a:schemeClr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 algn="ctr"/>
            <a:r>
              <a:rPr lang="en-US" altLang="zh-TW" sz="4400" dirty="0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1</a:t>
            </a:r>
            <a:r>
              <a:rPr lang="en-US" altLang="zh-TW" sz="4400" dirty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.</a:t>
            </a:r>
            <a:r>
              <a:rPr lang="zh-TW" altLang="en-US" sz="4400" dirty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所有材料切塊</a:t>
            </a:r>
            <a:r>
              <a:rPr lang="zh-TW" altLang="en-US" sz="4400" dirty="0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備用</a:t>
            </a:r>
            <a:endParaRPr lang="zh-TW" altLang="en-US" sz="4400" dirty="0">
              <a:solidFill>
                <a:schemeClr val="accent6">
                  <a:lumMod val="75000"/>
                </a:schemeClr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663044"/>
            <a:ext cx="6480000" cy="48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667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2.</a:t>
            </a:r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熱油鍋，依序爆香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556792"/>
            <a:ext cx="6480000" cy="4860000"/>
          </a:xfrm>
        </p:spPr>
      </p:pic>
    </p:spTree>
    <p:extLst>
      <p:ext uri="{BB962C8B-B14F-4D97-AF65-F5344CB8AC3E}">
        <p14:creationId xmlns:p14="http://schemas.microsoft.com/office/powerpoint/2010/main" val="560290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261556" y="548680"/>
            <a:ext cx="8893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3.</a:t>
            </a:r>
            <a:r>
              <a:rPr lang="zh-TW" altLang="en-US" sz="4000" dirty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加入</a:t>
            </a:r>
            <a:r>
              <a:rPr lang="zh-TW" altLang="en-US" sz="4000" dirty="0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水、馬鈴薯、胡蘿蔔、咖哩</a:t>
            </a:r>
            <a:r>
              <a:rPr lang="zh-TW" altLang="en-US" sz="4000" dirty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塊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000" y="1628800"/>
            <a:ext cx="6480000" cy="48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352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396335" y="332656"/>
            <a:ext cx="87129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dirty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4.</a:t>
            </a:r>
            <a:r>
              <a:rPr lang="zh-TW" altLang="en-US" sz="3600" dirty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待咖哩融化後攪拌後，開小火邊攪散到滾就大功告成了</a:t>
            </a:r>
            <a:r>
              <a:rPr lang="en-US" altLang="zh-TW" sz="3600" dirty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!</a:t>
            </a:r>
            <a:endParaRPr lang="zh-TW" altLang="en-US" sz="3600" dirty="0">
              <a:solidFill>
                <a:schemeClr val="accent6">
                  <a:lumMod val="75000"/>
                </a:schemeClr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628800"/>
            <a:ext cx="6480000" cy="48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930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1475656" y="419363"/>
            <a:ext cx="84969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3.</a:t>
            </a:r>
            <a:r>
              <a:rPr lang="zh-TW" alt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印度人的飲食</a:t>
            </a:r>
            <a:r>
              <a:rPr lang="zh-TW" alt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文化</a:t>
            </a:r>
            <a:endParaRPr lang="zh-TW" alt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798" y="1772816"/>
            <a:ext cx="6412614" cy="459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683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1835696" y="332656"/>
            <a:ext cx="70567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 smtClean="0"/>
          </a:p>
          <a:p>
            <a:r>
              <a:rPr lang="zh-TW" altLang="en-US" dirty="0" smtClean="0"/>
              <a:t>                      </a:t>
            </a:r>
            <a:r>
              <a:rPr lang="zh-TW" altLang="en-US" sz="3600" dirty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用手指代替</a:t>
            </a:r>
            <a:r>
              <a:rPr lang="zh-TW" altLang="en-US" sz="3600" dirty="0" smtClean="0">
                <a:solidFill>
                  <a:schemeClr val="accent6">
                    <a:lumMod val="75000"/>
                  </a:schemeClr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餐具</a:t>
            </a:r>
            <a:endParaRPr lang="zh-TW" altLang="en-US" sz="3600" dirty="0">
              <a:solidFill>
                <a:schemeClr val="accent6">
                  <a:lumMod val="75000"/>
                </a:schemeClr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844824"/>
            <a:ext cx="6075759" cy="4644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483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555776" y="2636911"/>
            <a:ext cx="449705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8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報告完畢</a:t>
            </a:r>
            <a:endParaRPr lang="zh-TW" altLang="en-US" sz="8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3202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192</Words>
  <Application>Microsoft Office PowerPoint</Application>
  <PresentationFormat>如螢幕大小 (4:3)</PresentationFormat>
  <Paragraphs>36</Paragraphs>
  <Slides>10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1" baseType="lpstr">
      <vt:lpstr>Office 佈景主題</vt:lpstr>
      <vt:lpstr>PowerPoint 簡報</vt:lpstr>
      <vt:lpstr>PowerPoint 簡報</vt:lpstr>
      <vt:lpstr>PowerPoint 簡報</vt:lpstr>
      <vt:lpstr>PowerPoint 簡報</vt:lpstr>
      <vt:lpstr>2.熱油鍋，依序爆香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joe</dc:creator>
  <cp:lastModifiedBy>joe</cp:lastModifiedBy>
  <cp:revision>14</cp:revision>
  <dcterms:created xsi:type="dcterms:W3CDTF">2014-09-13T02:30:49Z</dcterms:created>
  <dcterms:modified xsi:type="dcterms:W3CDTF">2014-09-13T06:10:57Z</dcterms:modified>
</cp:coreProperties>
</file>