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99"/>
    <a:srgbClr val="FF6600"/>
    <a:srgbClr val="FF5050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6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159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D2B35C2-6C78-4F79-925F-D0E5017C379D}" type="doc">
      <dgm:prSet loTypeId="urn:microsoft.com/office/officeart/2005/8/layout/pList2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TW" altLang="en-US"/>
        </a:p>
      </dgm:t>
    </dgm:pt>
    <dgm:pt modelId="{B2C18BBB-F7BF-4C87-BAB6-49EC26DB26A4}">
      <dgm:prSet/>
      <dgm:spPr>
        <a:solidFill>
          <a:srgbClr val="92D050"/>
        </a:solidFill>
      </dgm:spPr>
      <dgm:t>
        <a:bodyPr/>
        <a:lstStyle/>
        <a:p>
          <a:r>
            <a:rPr lang="zh-TW" b="0" i="0" dirty="0"/>
            <a:t>食</a:t>
          </a:r>
          <a:endParaRPr lang="zh-TW" dirty="0"/>
        </a:p>
      </dgm:t>
    </dgm:pt>
    <dgm:pt modelId="{C0707A4A-C2A7-4FEA-8A65-19EC3A56D280}" type="parTrans" cxnId="{26817E48-2694-4FEE-BD5E-0D080A097E06}">
      <dgm:prSet/>
      <dgm:spPr/>
      <dgm:t>
        <a:bodyPr/>
        <a:lstStyle/>
        <a:p>
          <a:endParaRPr lang="zh-TW" altLang="en-US"/>
        </a:p>
      </dgm:t>
    </dgm:pt>
    <dgm:pt modelId="{9C2EFE8A-00EC-43AB-8C24-48AEB26EAC9A}" type="sibTrans" cxnId="{26817E48-2694-4FEE-BD5E-0D080A097E06}">
      <dgm:prSet/>
      <dgm:spPr/>
      <dgm:t>
        <a:bodyPr/>
        <a:lstStyle/>
        <a:p>
          <a:endParaRPr lang="zh-TW" altLang="en-US"/>
        </a:p>
      </dgm:t>
    </dgm:pt>
    <dgm:pt modelId="{481A3C47-D086-43EC-B94D-F8A842AEA3CC}">
      <dgm:prSet/>
      <dgm:spPr>
        <a:solidFill>
          <a:srgbClr val="92D050"/>
        </a:solidFill>
      </dgm:spPr>
      <dgm:t>
        <a:bodyPr/>
        <a:lstStyle/>
        <a:p>
          <a:r>
            <a:rPr lang="zh-TW" b="0" i="0"/>
            <a:t>多吃本土、當季食物，減少碳足跡</a:t>
          </a:r>
          <a:endParaRPr lang="zh-TW"/>
        </a:p>
      </dgm:t>
    </dgm:pt>
    <dgm:pt modelId="{FEE4EDC8-AC71-4C6A-8407-F330C9F25231}" type="parTrans" cxnId="{9CB785DF-4157-4600-834C-06A0910B3EF6}">
      <dgm:prSet/>
      <dgm:spPr/>
      <dgm:t>
        <a:bodyPr/>
        <a:lstStyle/>
        <a:p>
          <a:endParaRPr lang="zh-TW" altLang="en-US"/>
        </a:p>
      </dgm:t>
    </dgm:pt>
    <dgm:pt modelId="{CAC4433B-356B-4149-B51B-221C96AA58A1}" type="sibTrans" cxnId="{9CB785DF-4157-4600-834C-06A0910B3EF6}">
      <dgm:prSet/>
      <dgm:spPr/>
      <dgm:t>
        <a:bodyPr/>
        <a:lstStyle/>
        <a:p>
          <a:endParaRPr lang="zh-TW" altLang="en-US"/>
        </a:p>
      </dgm:t>
    </dgm:pt>
    <dgm:pt modelId="{9C7D406B-F97F-46CE-B09C-6F0D297311BD}">
      <dgm:prSet/>
      <dgm:spPr>
        <a:solidFill>
          <a:srgbClr val="FFC000"/>
        </a:solidFill>
      </dgm:spPr>
      <dgm:t>
        <a:bodyPr/>
        <a:lstStyle/>
        <a:p>
          <a:r>
            <a:rPr lang="zh-TW" b="0" i="0"/>
            <a:t>衣</a:t>
          </a:r>
          <a:endParaRPr lang="zh-TW"/>
        </a:p>
      </dgm:t>
    </dgm:pt>
    <dgm:pt modelId="{88794EA2-A7E6-43E5-8D42-93DE4C715621}" type="parTrans" cxnId="{3140DB6B-BF28-4FEB-AFBB-E21F0A016EB3}">
      <dgm:prSet/>
      <dgm:spPr/>
      <dgm:t>
        <a:bodyPr/>
        <a:lstStyle/>
        <a:p>
          <a:endParaRPr lang="zh-TW" altLang="en-US"/>
        </a:p>
      </dgm:t>
    </dgm:pt>
    <dgm:pt modelId="{F7C39C9F-E7AB-407B-8ED4-33781E75137A}" type="sibTrans" cxnId="{3140DB6B-BF28-4FEB-AFBB-E21F0A016EB3}">
      <dgm:prSet/>
      <dgm:spPr/>
      <dgm:t>
        <a:bodyPr/>
        <a:lstStyle/>
        <a:p>
          <a:endParaRPr lang="zh-TW" altLang="en-US"/>
        </a:p>
      </dgm:t>
    </dgm:pt>
    <dgm:pt modelId="{49E5B4CF-CF1E-4C6F-80D1-6184CDA091D6}">
      <dgm:prSet/>
      <dgm:spPr>
        <a:solidFill>
          <a:srgbClr val="FFC000"/>
        </a:solidFill>
      </dgm:spPr>
      <dgm:t>
        <a:bodyPr/>
        <a:lstStyle/>
        <a:p>
          <a:r>
            <a:rPr lang="zh-TW" b="0" i="0"/>
            <a:t>浸泡再洗衣、戶外晾曬代替烘衣</a:t>
          </a:r>
          <a:endParaRPr lang="zh-TW"/>
        </a:p>
      </dgm:t>
    </dgm:pt>
    <dgm:pt modelId="{FA753754-E870-49E4-8A24-47DC7BCDC355}" type="parTrans" cxnId="{0FE12B4D-267F-4E36-8786-0569A6E4131B}">
      <dgm:prSet/>
      <dgm:spPr/>
      <dgm:t>
        <a:bodyPr/>
        <a:lstStyle/>
        <a:p>
          <a:endParaRPr lang="zh-TW" altLang="en-US"/>
        </a:p>
      </dgm:t>
    </dgm:pt>
    <dgm:pt modelId="{5F918386-13BB-4C63-8214-F93BFDBD74AF}" type="sibTrans" cxnId="{0FE12B4D-267F-4E36-8786-0569A6E4131B}">
      <dgm:prSet/>
      <dgm:spPr/>
      <dgm:t>
        <a:bodyPr/>
        <a:lstStyle/>
        <a:p>
          <a:endParaRPr lang="zh-TW" altLang="en-US"/>
        </a:p>
      </dgm:t>
    </dgm:pt>
    <dgm:pt modelId="{4142A89A-6895-478E-90A1-92CA14BD3458}">
      <dgm:prSet/>
      <dgm:spPr>
        <a:solidFill>
          <a:srgbClr val="C00000"/>
        </a:solidFill>
      </dgm:spPr>
      <dgm:t>
        <a:bodyPr/>
        <a:lstStyle/>
        <a:p>
          <a:r>
            <a:rPr lang="zh-TW" b="0" i="0"/>
            <a:t>住</a:t>
          </a:r>
          <a:endParaRPr lang="zh-TW"/>
        </a:p>
      </dgm:t>
    </dgm:pt>
    <dgm:pt modelId="{7887EECA-A20F-4B11-90A4-D3621F2ECC20}" type="parTrans" cxnId="{F1ACE803-AF1A-4D2F-9C89-F423D0FDED32}">
      <dgm:prSet/>
      <dgm:spPr/>
      <dgm:t>
        <a:bodyPr/>
        <a:lstStyle/>
        <a:p>
          <a:endParaRPr lang="zh-TW" altLang="en-US"/>
        </a:p>
      </dgm:t>
    </dgm:pt>
    <dgm:pt modelId="{18B78887-FADC-4E81-9D29-6CDED4A6E290}" type="sibTrans" cxnId="{F1ACE803-AF1A-4D2F-9C89-F423D0FDED32}">
      <dgm:prSet/>
      <dgm:spPr/>
      <dgm:t>
        <a:bodyPr/>
        <a:lstStyle/>
        <a:p>
          <a:endParaRPr lang="zh-TW" altLang="en-US"/>
        </a:p>
      </dgm:t>
    </dgm:pt>
    <dgm:pt modelId="{8B73C775-4E3A-4144-BAC9-AE0E782F0241}">
      <dgm:prSet/>
      <dgm:spPr>
        <a:solidFill>
          <a:srgbClr val="C00000"/>
        </a:solidFill>
      </dgm:spPr>
      <dgm:t>
        <a:bodyPr/>
        <a:lstStyle/>
        <a:p>
          <a:r>
            <a:rPr lang="zh-TW" b="0" i="0"/>
            <a:t>節省用水、少吹冷氣，做好資源回收</a:t>
          </a:r>
          <a:endParaRPr lang="zh-TW"/>
        </a:p>
      </dgm:t>
    </dgm:pt>
    <dgm:pt modelId="{F89CFF57-1471-4D73-900C-BF043D88841C}" type="parTrans" cxnId="{2DEC2906-CF9C-4222-9669-82F87C9BD353}">
      <dgm:prSet/>
      <dgm:spPr/>
      <dgm:t>
        <a:bodyPr/>
        <a:lstStyle/>
        <a:p>
          <a:endParaRPr lang="zh-TW" altLang="en-US"/>
        </a:p>
      </dgm:t>
    </dgm:pt>
    <dgm:pt modelId="{51344234-C9E2-459F-A506-440BC7D8C188}" type="sibTrans" cxnId="{2DEC2906-CF9C-4222-9669-82F87C9BD353}">
      <dgm:prSet/>
      <dgm:spPr/>
      <dgm:t>
        <a:bodyPr/>
        <a:lstStyle/>
        <a:p>
          <a:endParaRPr lang="zh-TW" altLang="en-US"/>
        </a:p>
      </dgm:t>
    </dgm:pt>
    <dgm:pt modelId="{951D9247-4E94-4678-9C9B-69A8B5687CE5}">
      <dgm:prSet/>
      <dgm:spPr>
        <a:solidFill>
          <a:srgbClr val="FF9999"/>
        </a:solidFill>
      </dgm:spPr>
      <dgm:t>
        <a:bodyPr/>
        <a:lstStyle/>
        <a:p>
          <a:r>
            <a:rPr lang="zh-TW" b="0" i="0"/>
            <a:t>行</a:t>
          </a:r>
          <a:endParaRPr lang="zh-TW"/>
        </a:p>
      </dgm:t>
    </dgm:pt>
    <dgm:pt modelId="{8667CF79-40E4-4634-910B-65855AECAA72}" type="parTrans" cxnId="{E35168CE-846E-4F06-B652-93D5AA23F555}">
      <dgm:prSet/>
      <dgm:spPr/>
      <dgm:t>
        <a:bodyPr/>
        <a:lstStyle/>
        <a:p>
          <a:endParaRPr lang="zh-TW" altLang="en-US"/>
        </a:p>
      </dgm:t>
    </dgm:pt>
    <dgm:pt modelId="{B1010872-DD22-47AD-8426-7EF31BA591D9}" type="sibTrans" cxnId="{E35168CE-846E-4F06-B652-93D5AA23F555}">
      <dgm:prSet/>
      <dgm:spPr/>
      <dgm:t>
        <a:bodyPr/>
        <a:lstStyle/>
        <a:p>
          <a:endParaRPr lang="zh-TW" altLang="en-US"/>
        </a:p>
      </dgm:t>
    </dgm:pt>
    <dgm:pt modelId="{58309EC6-3815-4202-A75D-75A8FF08E032}">
      <dgm:prSet/>
      <dgm:spPr>
        <a:solidFill>
          <a:srgbClr val="FF9999"/>
        </a:solidFill>
      </dgm:spPr>
      <dgm:t>
        <a:bodyPr/>
        <a:lstStyle/>
        <a:p>
          <a:r>
            <a:rPr lang="zh-TW" b="0" i="0"/>
            <a:t>少開車、多走路、多利用大眾運輸工具</a:t>
          </a:r>
          <a:endParaRPr lang="zh-TW"/>
        </a:p>
      </dgm:t>
    </dgm:pt>
    <dgm:pt modelId="{3E788DC2-2EF5-43EA-862F-8BD087CF92C0}" type="parTrans" cxnId="{13238A41-F6D6-42B2-A0A8-BDE4DAADE5B2}">
      <dgm:prSet/>
      <dgm:spPr/>
      <dgm:t>
        <a:bodyPr/>
        <a:lstStyle/>
        <a:p>
          <a:endParaRPr lang="zh-TW" altLang="en-US"/>
        </a:p>
      </dgm:t>
    </dgm:pt>
    <dgm:pt modelId="{F9BA6F70-8502-49F3-8F53-BB24A09065DB}" type="sibTrans" cxnId="{13238A41-F6D6-42B2-A0A8-BDE4DAADE5B2}">
      <dgm:prSet/>
      <dgm:spPr/>
      <dgm:t>
        <a:bodyPr/>
        <a:lstStyle/>
        <a:p>
          <a:endParaRPr lang="zh-TW" altLang="en-US"/>
        </a:p>
      </dgm:t>
    </dgm:pt>
    <dgm:pt modelId="{D72E1EE6-E007-445C-8B78-BECFF3D040AF}" type="pres">
      <dgm:prSet presAssocID="{1D2B35C2-6C78-4F79-925F-D0E5017C379D}" presName="Name0" presStyleCnt="0">
        <dgm:presLayoutVars>
          <dgm:dir/>
          <dgm:resizeHandles val="exact"/>
        </dgm:presLayoutVars>
      </dgm:prSet>
      <dgm:spPr/>
    </dgm:pt>
    <dgm:pt modelId="{3AF8B048-F1B9-4EA9-9FC7-BF3F083034BE}" type="pres">
      <dgm:prSet presAssocID="{1D2B35C2-6C78-4F79-925F-D0E5017C379D}" presName="bkgdShp" presStyleLbl="alignAccFollowNode1" presStyleIdx="0" presStyleCnt="1"/>
      <dgm:spPr>
        <a:solidFill>
          <a:schemeClr val="accent2">
            <a:lumMod val="40000"/>
            <a:lumOff val="60000"/>
            <a:alpha val="90000"/>
          </a:schemeClr>
        </a:solidFill>
      </dgm:spPr>
    </dgm:pt>
    <dgm:pt modelId="{34D390F7-274A-4471-AB71-7F9E27A8C3E1}" type="pres">
      <dgm:prSet presAssocID="{1D2B35C2-6C78-4F79-925F-D0E5017C379D}" presName="linComp" presStyleCnt="0"/>
      <dgm:spPr/>
    </dgm:pt>
    <dgm:pt modelId="{4D804CC7-D09A-42D1-A007-7EEBC6B350F4}" type="pres">
      <dgm:prSet presAssocID="{B2C18BBB-F7BF-4C87-BAB6-49EC26DB26A4}" presName="compNode" presStyleCnt="0"/>
      <dgm:spPr/>
    </dgm:pt>
    <dgm:pt modelId="{7985E9E2-70AA-442F-887C-1012BB36D09D}" type="pres">
      <dgm:prSet presAssocID="{B2C18BBB-F7BF-4C87-BAB6-49EC26DB26A4}" presName="node" presStyleLbl="node1" presStyleIdx="0" presStyleCnt="4">
        <dgm:presLayoutVars>
          <dgm:bulletEnabled val="1"/>
        </dgm:presLayoutVars>
      </dgm:prSet>
      <dgm:spPr/>
    </dgm:pt>
    <dgm:pt modelId="{B0663FA8-7BA7-4491-81D7-650CF136FCDC}" type="pres">
      <dgm:prSet presAssocID="{B2C18BBB-F7BF-4C87-BAB6-49EC26DB26A4}" presName="invisiNode" presStyleLbl="node1" presStyleIdx="0" presStyleCnt="4"/>
      <dgm:spPr/>
    </dgm:pt>
    <dgm:pt modelId="{58B9B3EA-2834-4BF6-95D6-EB0D4DC67F4B}" type="pres">
      <dgm:prSet presAssocID="{B2C18BBB-F7BF-4C87-BAB6-49EC26DB26A4}" presName="imagNode" presStyleLbl="fgImgPlace1" presStyleIdx="0" presStyleCnt="4"/>
      <dgm:spPr/>
    </dgm:pt>
    <dgm:pt modelId="{1EBCD326-6BF1-4D99-A818-79B4B96CB95D}" type="pres">
      <dgm:prSet presAssocID="{9C2EFE8A-00EC-43AB-8C24-48AEB26EAC9A}" presName="sibTrans" presStyleLbl="sibTrans2D1" presStyleIdx="0" presStyleCnt="0"/>
      <dgm:spPr/>
    </dgm:pt>
    <dgm:pt modelId="{64E1037E-0B28-49BC-87B8-51E8C22A4856}" type="pres">
      <dgm:prSet presAssocID="{9C7D406B-F97F-46CE-B09C-6F0D297311BD}" presName="compNode" presStyleCnt="0"/>
      <dgm:spPr/>
    </dgm:pt>
    <dgm:pt modelId="{46933674-4CBA-442F-949F-521EED44F438}" type="pres">
      <dgm:prSet presAssocID="{9C7D406B-F97F-46CE-B09C-6F0D297311BD}" presName="node" presStyleLbl="node1" presStyleIdx="1" presStyleCnt="4">
        <dgm:presLayoutVars>
          <dgm:bulletEnabled val="1"/>
        </dgm:presLayoutVars>
      </dgm:prSet>
      <dgm:spPr/>
    </dgm:pt>
    <dgm:pt modelId="{DBC9D5AA-E2EF-44FC-B489-8A1F403C6F98}" type="pres">
      <dgm:prSet presAssocID="{9C7D406B-F97F-46CE-B09C-6F0D297311BD}" presName="invisiNode" presStyleLbl="node1" presStyleIdx="1" presStyleCnt="4"/>
      <dgm:spPr/>
    </dgm:pt>
    <dgm:pt modelId="{55557146-DFD9-42B5-8848-B6909B170501}" type="pres">
      <dgm:prSet presAssocID="{9C7D406B-F97F-46CE-B09C-6F0D297311BD}" presName="imagNode" presStyleLbl="fgImgPlace1" presStyleIdx="1" presStyleCnt="4"/>
      <dgm:spPr/>
    </dgm:pt>
    <dgm:pt modelId="{72EDED3C-A91B-4BEE-92D0-317F57A7BD28}" type="pres">
      <dgm:prSet presAssocID="{F7C39C9F-E7AB-407B-8ED4-33781E75137A}" presName="sibTrans" presStyleLbl="sibTrans2D1" presStyleIdx="0" presStyleCnt="0"/>
      <dgm:spPr/>
    </dgm:pt>
    <dgm:pt modelId="{AB07FEC3-5EB5-4C39-B3F5-8DAEF7DA5AF1}" type="pres">
      <dgm:prSet presAssocID="{4142A89A-6895-478E-90A1-92CA14BD3458}" presName="compNode" presStyleCnt="0"/>
      <dgm:spPr/>
    </dgm:pt>
    <dgm:pt modelId="{87CABC82-F8EE-4573-BE2B-7A13F3835775}" type="pres">
      <dgm:prSet presAssocID="{4142A89A-6895-478E-90A1-92CA14BD3458}" presName="node" presStyleLbl="node1" presStyleIdx="2" presStyleCnt="4">
        <dgm:presLayoutVars>
          <dgm:bulletEnabled val="1"/>
        </dgm:presLayoutVars>
      </dgm:prSet>
      <dgm:spPr/>
    </dgm:pt>
    <dgm:pt modelId="{1326A403-DD96-4D70-B192-0747C7F02C8F}" type="pres">
      <dgm:prSet presAssocID="{4142A89A-6895-478E-90A1-92CA14BD3458}" presName="invisiNode" presStyleLbl="node1" presStyleIdx="2" presStyleCnt="4"/>
      <dgm:spPr/>
    </dgm:pt>
    <dgm:pt modelId="{C6C5D638-FEBC-44A5-9F2C-B4462C8ED2EB}" type="pres">
      <dgm:prSet presAssocID="{4142A89A-6895-478E-90A1-92CA14BD3458}" presName="imagNode" presStyleLbl="fgImgPlace1" presStyleIdx="2" presStyleCnt="4"/>
      <dgm:spPr/>
    </dgm:pt>
    <dgm:pt modelId="{5B217BFD-26A1-43E7-850B-7419D8DD3ECA}" type="pres">
      <dgm:prSet presAssocID="{18B78887-FADC-4E81-9D29-6CDED4A6E290}" presName="sibTrans" presStyleLbl="sibTrans2D1" presStyleIdx="0" presStyleCnt="0"/>
      <dgm:spPr/>
    </dgm:pt>
    <dgm:pt modelId="{F6361E35-9BA0-4925-9DCD-290622989B1B}" type="pres">
      <dgm:prSet presAssocID="{951D9247-4E94-4678-9C9B-69A8B5687CE5}" presName="compNode" presStyleCnt="0"/>
      <dgm:spPr/>
    </dgm:pt>
    <dgm:pt modelId="{2A7A6A60-06D7-46A5-BC72-9A631ECCA193}" type="pres">
      <dgm:prSet presAssocID="{951D9247-4E94-4678-9C9B-69A8B5687CE5}" presName="node" presStyleLbl="node1" presStyleIdx="3" presStyleCnt="4">
        <dgm:presLayoutVars>
          <dgm:bulletEnabled val="1"/>
        </dgm:presLayoutVars>
      </dgm:prSet>
      <dgm:spPr/>
    </dgm:pt>
    <dgm:pt modelId="{7281A62F-EE18-4B5E-B202-B067C20D7CD3}" type="pres">
      <dgm:prSet presAssocID="{951D9247-4E94-4678-9C9B-69A8B5687CE5}" presName="invisiNode" presStyleLbl="node1" presStyleIdx="3" presStyleCnt="4"/>
      <dgm:spPr/>
    </dgm:pt>
    <dgm:pt modelId="{DD4FC31D-05E7-4879-AFC8-11EEF8157D5E}" type="pres">
      <dgm:prSet presAssocID="{951D9247-4E94-4678-9C9B-69A8B5687CE5}" presName="imagNode" presStyleLbl="fgImgPlace1" presStyleIdx="3" presStyleCnt="4"/>
      <dgm:spPr/>
    </dgm:pt>
  </dgm:ptLst>
  <dgm:cxnLst>
    <dgm:cxn modelId="{F1ACE803-AF1A-4D2F-9C89-F423D0FDED32}" srcId="{1D2B35C2-6C78-4F79-925F-D0E5017C379D}" destId="{4142A89A-6895-478E-90A1-92CA14BD3458}" srcOrd="2" destOrd="0" parTransId="{7887EECA-A20F-4B11-90A4-D3621F2ECC20}" sibTransId="{18B78887-FADC-4E81-9D29-6CDED4A6E290}"/>
    <dgm:cxn modelId="{2DEC2906-CF9C-4222-9669-82F87C9BD353}" srcId="{4142A89A-6895-478E-90A1-92CA14BD3458}" destId="{8B73C775-4E3A-4144-BAC9-AE0E782F0241}" srcOrd="0" destOrd="0" parTransId="{F89CFF57-1471-4D73-900C-BF043D88841C}" sibTransId="{51344234-C9E2-459F-A506-440BC7D8C188}"/>
    <dgm:cxn modelId="{0F2C500D-5A77-4405-9942-B93D7250EE58}" type="presOf" srcId="{8B73C775-4E3A-4144-BAC9-AE0E782F0241}" destId="{87CABC82-F8EE-4573-BE2B-7A13F3835775}" srcOrd="0" destOrd="1" presId="urn:microsoft.com/office/officeart/2005/8/layout/pList2"/>
    <dgm:cxn modelId="{087C5A18-D519-49FF-A339-670EF6B7F191}" type="presOf" srcId="{9C2EFE8A-00EC-43AB-8C24-48AEB26EAC9A}" destId="{1EBCD326-6BF1-4D99-A818-79B4B96CB95D}" srcOrd="0" destOrd="0" presId="urn:microsoft.com/office/officeart/2005/8/layout/pList2"/>
    <dgm:cxn modelId="{E01BE137-DCB5-4212-9478-1FD0B7287C34}" type="presOf" srcId="{B2C18BBB-F7BF-4C87-BAB6-49EC26DB26A4}" destId="{7985E9E2-70AA-442F-887C-1012BB36D09D}" srcOrd="0" destOrd="0" presId="urn:microsoft.com/office/officeart/2005/8/layout/pList2"/>
    <dgm:cxn modelId="{13238A41-F6D6-42B2-A0A8-BDE4DAADE5B2}" srcId="{951D9247-4E94-4678-9C9B-69A8B5687CE5}" destId="{58309EC6-3815-4202-A75D-75A8FF08E032}" srcOrd="0" destOrd="0" parTransId="{3E788DC2-2EF5-43EA-862F-8BD087CF92C0}" sibTransId="{F9BA6F70-8502-49F3-8F53-BB24A09065DB}"/>
    <dgm:cxn modelId="{26817E48-2694-4FEE-BD5E-0D080A097E06}" srcId="{1D2B35C2-6C78-4F79-925F-D0E5017C379D}" destId="{B2C18BBB-F7BF-4C87-BAB6-49EC26DB26A4}" srcOrd="0" destOrd="0" parTransId="{C0707A4A-C2A7-4FEA-8A65-19EC3A56D280}" sibTransId="{9C2EFE8A-00EC-43AB-8C24-48AEB26EAC9A}"/>
    <dgm:cxn modelId="{3140DB6B-BF28-4FEB-AFBB-E21F0A016EB3}" srcId="{1D2B35C2-6C78-4F79-925F-D0E5017C379D}" destId="{9C7D406B-F97F-46CE-B09C-6F0D297311BD}" srcOrd="1" destOrd="0" parTransId="{88794EA2-A7E6-43E5-8D42-93DE4C715621}" sibTransId="{F7C39C9F-E7AB-407B-8ED4-33781E75137A}"/>
    <dgm:cxn modelId="{0FE12B4D-267F-4E36-8786-0569A6E4131B}" srcId="{9C7D406B-F97F-46CE-B09C-6F0D297311BD}" destId="{49E5B4CF-CF1E-4C6F-80D1-6184CDA091D6}" srcOrd="0" destOrd="0" parTransId="{FA753754-E870-49E4-8A24-47DC7BCDC355}" sibTransId="{5F918386-13BB-4C63-8214-F93BFDBD74AF}"/>
    <dgm:cxn modelId="{AE367684-ED22-49A5-B8C4-FE779CA4EBCB}" type="presOf" srcId="{58309EC6-3815-4202-A75D-75A8FF08E032}" destId="{2A7A6A60-06D7-46A5-BC72-9A631ECCA193}" srcOrd="0" destOrd="1" presId="urn:microsoft.com/office/officeart/2005/8/layout/pList2"/>
    <dgm:cxn modelId="{F9A0C4A4-61A1-4277-B105-B189B7D40DF1}" type="presOf" srcId="{951D9247-4E94-4678-9C9B-69A8B5687CE5}" destId="{2A7A6A60-06D7-46A5-BC72-9A631ECCA193}" srcOrd="0" destOrd="0" presId="urn:microsoft.com/office/officeart/2005/8/layout/pList2"/>
    <dgm:cxn modelId="{D49094B2-B370-498D-8EC8-8DB2EF26C944}" type="presOf" srcId="{481A3C47-D086-43EC-B94D-F8A842AEA3CC}" destId="{7985E9E2-70AA-442F-887C-1012BB36D09D}" srcOrd="0" destOrd="1" presId="urn:microsoft.com/office/officeart/2005/8/layout/pList2"/>
    <dgm:cxn modelId="{ADB4C8B6-37E8-4061-A508-93BD25247415}" type="presOf" srcId="{1D2B35C2-6C78-4F79-925F-D0E5017C379D}" destId="{D72E1EE6-E007-445C-8B78-BECFF3D040AF}" srcOrd="0" destOrd="0" presId="urn:microsoft.com/office/officeart/2005/8/layout/pList2"/>
    <dgm:cxn modelId="{D7D278BB-A386-4BAD-8803-79739D497498}" type="presOf" srcId="{4142A89A-6895-478E-90A1-92CA14BD3458}" destId="{87CABC82-F8EE-4573-BE2B-7A13F3835775}" srcOrd="0" destOrd="0" presId="urn:microsoft.com/office/officeart/2005/8/layout/pList2"/>
    <dgm:cxn modelId="{E35168CE-846E-4F06-B652-93D5AA23F555}" srcId="{1D2B35C2-6C78-4F79-925F-D0E5017C379D}" destId="{951D9247-4E94-4678-9C9B-69A8B5687CE5}" srcOrd="3" destOrd="0" parTransId="{8667CF79-40E4-4634-910B-65855AECAA72}" sibTransId="{B1010872-DD22-47AD-8426-7EF31BA591D9}"/>
    <dgm:cxn modelId="{AB721BCF-FF55-457A-B4B9-B7AA656E48CF}" type="presOf" srcId="{F7C39C9F-E7AB-407B-8ED4-33781E75137A}" destId="{72EDED3C-A91B-4BEE-92D0-317F57A7BD28}" srcOrd="0" destOrd="0" presId="urn:microsoft.com/office/officeart/2005/8/layout/pList2"/>
    <dgm:cxn modelId="{D87612D1-66AB-4A44-A3BC-746C81C6ED4A}" type="presOf" srcId="{18B78887-FADC-4E81-9D29-6CDED4A6E290}" destId="{5B217BFD-26A1-43E7-850B-7419D8DD3ECA}" srcOrd="0" destOrd="0" presId="urn:microsoft.com/office/officeart/2005/8/layout/pList2"/>
    <dgm:cxn modelId="{9217A1D6-30BE-4DF0-A6DE-38B95856F0B7}" type="presOf" srcId="{9C7D406B-F97F-46CE-B09C-6F0D297311BD}" destId="{46933674-4CBA-442F-949F-521EED44F438}" srcOrd="0" destOrd="0" presId="urn:microsoft.com/office/officeart/2005/8/layout/pList2"/>
    <dgm:cxn modelId="{BCEA20DB-628D-4557-B4E2-1002F2C69A54}" type="presOf" srcId="{49E5B4CF-CF1E-4C6F-80D1-6184CDA091D6}" destId="{46933674-4CBA-442F-949F-521EED44F438}" srcOrd="0" destOrd="1" presId="urn:microsoft.com/office/officeart/2005/8/layout/pList2"/>
    <dgm:cxn modelId="{9CB785DF-4157-4600-834C-06A0910B3EF6}" srcId="{B2C18BBB-F7BF-4C87-BAB6-49EC26DB26A4}" destId="{481A3C47-D086-43EC-B94D-F8A842AEA3CC}" srcOrd="0" destOrd="0" parTransId="{FEE4EDC8-AC71-4C6A-8407-F330C9F25231}" sibTransId="{CAC4433B-356B-4149-B51B-221C96AA58A1}"/>
    <dgm:cxn modelId="{CD256B3F-C019-4630-8EC2-7563D7819D36}" type="presParOf" srcId="{D72E1EE6-E007-445C-8B78-BECFF3D040AF}" destId="{3AF8B048-F1B9-4EA9-9FC7-BF3F083034BE}" srcOrd="0" destOrd="0" presId="urn:microsoft.com/office/officeart/2005/8/layout/pList2"/>
    <dgm:cxn modelId="{23621A82-BFFD-4C18-B82F-EE52F2D99C77}" type="presParOf" srcId="{D72E1EE6-E007-445C-8B78-BECFF3D040AF}" destId="{34D390F7-274A-4471-AB71-7F9E27A8C3E1}" srcOrd="1" destOrd="0" presId="urn:microsoft.com/office/officeart/2005/8/layout/pList2"/>
    <dgm:cxn modelId="{AA081C32-9FAE-4D15-99A7-3EE7C156E5F4}" type="presParOf" srcId="{34D390F7-274A-4471-AB71-7F9E27A8C3E1}" destId="{4D804CC7-D09A-42D1-A007-7EEBC6B350F4}" srcOrd="0" destOrd="0" presId="urn:microsoft.com/office/officeart/2005/8/layout/pList2"/>
    <dgm:cxn modelId="{7C1D9BAA-B009-4ADD-A823-8BFEB6B2967D}" type="presParOf" srcId="{4D804CC7-D09A-42D1-A007-7EEBC6B350F4}" destId="{7985E9E2-70AA-442F-887C-1012BB36D09D}" srcOrd="0" destOrd="0" presId="urn:microsoft.com/office/officeart/2005/8/layout/pList2"/>
    <dgm:cxn modelId="{A0ADA849-B1E8-42E8-ADCE-FC31946BF497}" type="presParOf" srcId="{4D804CC7-D09A-42D1-A007-7EEBC6B350F4}" destId="{B0663FA8-7BA7-4491-81D7-650CF136FCDC}" srcOrd="1" destOrd="0" presId="urn:microsoft.com/office/officeart/2005/8/layout/pList2"/>
    <dgm:cxn modelId="{1493ABEB-3460-4C2F-8CB9-5E5216ED31E0}" type="presParOf" srcId="{4D804CC7-D09A-42D1-A007-7EEBC6B350F4}" destId="{58B9B3EA-2834-4BF6-95D6-EB0D4DC67F4B}" srcOrd="2" destOrd="0" presId="urn:microsoft.com/office/officeart/2005/8/layout/pList2"/>
    <dgm:cxn modelId="{1F3BEF94-805C-4ABD-AF79-E08DFF7A5816}" type="presParOf" srcId="{34D390F7-274A-4471-AB71-7F9E27A8C3E1}" destId="{1EBCD326-6BF1-4D99-A818-79B4B96CB95D}" srcOrd="1" destOrd="0" presId="urn:microsoft.com/office/officeart/2005/8/layout/pList2"/>
    <dgm:cxn modelId="{E4DEB1E5-DD02-43B3-BB33-61AE0ADB62FC}" type="presParOf" srcId="{34D390F7-274A-4471-AB71-7F9E27A8C3E1}" destId="{64E1037E-0B28-49BC-87B8-51E8C22A4856}" srcOrd="2" destOrd="0" presId="urn:microsoft.com/office/officeart/2005/8/layout/pList2"/>
    <dgm:cxn modelId="{2FCA5B21-FE5C-4B34-8EA1-1A87A986FB98}" type="presParOf" srcId="{64E1037E-0B28-49BC-87B8-51E8C22A4856}" destId="{46933674-4CBA-442F-949F-521EED44F438}" srcOrd="0" destOrd="0" presId="urn:microsoft.com/office/officeart/2005/8/layout/pList2"/>
    <dgm:cxn modelId="{126BB6E0-4688-4433-B10B-D2C3E77862DA}" type="presParOf" srcId="{64E1037E-0B28-49BC-87B8-51E8C22A4856}" destId="{DBC9D5AA-E2EF-44FC-B489-8A1F403C6F98}" srcOrd="1" destOrd="0" presId="urn:microsoft.com/office/officeart/2005/8/layout/pList2"/>
    <dgm:cxn modelId="{708CFAEF-4E19-4F1A-B771-32776AFF59B1}" type="presParOf" srcId="{64E1037E-0B28-49BC-87B8-51E8C22A4856}" destId="{55557146-DFD9-42B5-8848-B6909B170501}" srcOrd="2" destOrd="0" presId="urn:microsoft.com/office/officeart/2005/8/layout/pList2"/>
    <dgm:cxn modelId="{2FD367DE-B341-4F29-8D02-CC513EB7046B}" type="presParOf" srcId="{34D390F7-274A-4471-AB71-7F9E27A8C3E1}" destId="{72EDED3C-A91B-4BEE-92D0-317F57A7BD28}" srcOrd="3" destOrd="0" presId="urn:microsoft.com/office/officeart/2005/8/layout/pList2"/>
    <dgm:cxn modelId="{04D79622-844B-47CE-AB8F-43645C08B54F}" type="presParOf" srcId="{34D390F7-274A-4471-AB71-7F9E27A8C3E1}" destId="{AB07FEC3-5EB5-4C39-B3F5-8DAEF7DA5AF1}" srcOrd="4" destOrd="0" presId="urn:microsoft.com/office/officeart/2005/8/layout/pList2"/>
    <dgm:cxn modelId="{3A1DAA34-D357-4EFE-A556-E89F6FE9BD27}" type="presParOf" srcId="{AB07FEC3-5EB5-4C39-B3F5-8DAEF7DA5AF1}" destId="{87CABC82-F8EE-4573-BE2B-7A13F3835775}" srcOrd="0" destOrd="0" presId="urn:microsoft.com/office/officeart/2005/8/layout/pList2"/>
    <dgm:cxn modelId="{CDBDAB1B-6A2D-4715-A896-3CCCC963609C}" type="presParOf" srcId="{AB07FEC3-5EB5-4C39-B3F5-8DAEF7DA5AF1}" destId="{1326A403-DD96-4D70-B192-0747C7F02C8F}" srcOrd="1" destOrd="0" presId="urn:microsoft.com/office/officeart/2005/8/layout/pList2"/>
    <dgm:cxn modelId="{A0CC6C6A-904F-4603-AB75-3CD923E0E32B}" type="presParOf" srcId="{AB07FEC3-5EB5-4C39-B3F5-8DAEF7DA5AF1}" destId="{C6C5D638-FEBC-44A5-9F2C-B4462C8ED2EB}" srcOrd="2" destOrd="0" presId="urn:microsoft.com/office/officeart/2005/8/layout/pList2"/>
    <dgm:cxn modelId="{ECD9DAAE-5207-4F86-822A-97DE718B6EE8}" type="presParOf" srcId="{34D390F7-274A-4471-AB71-7F9E27A8C3E1}" destId="{5B217BFD-26A1-43E7-850B-7419D8DD3ECA}" srcOrd="5" destOrd="0" presId="urn:microsoft.com/office/officeart/2005/8/layout/pList2"/>
    <dgm:cxn modelId="{5C9085A1-CEE1-4177-90AB-36039E9C31C4}" type="presParOf" srcId="{34D390F7-274A-4471-AB71-7F9E27A8C3E1}" destId="{F6361E35-9BA0-4925-9DCD-290622989B1B}" srcOrd="6" destOrd="0" presId="urn:microsoft.com/office/officeart/2005/8/layout/pList2"/>
    <dgm:cxn modelId="{3D870E44-637F-4154-AD0D-6BDFE7DA115A}" type="presParOf" srcId="{F6361E35-9BA0-4925-9DCD-290622989B1B}" destId="{2A7A6A60-06D7-46A5-BC72-9A631ECCA193}" srcOrd="0" destOrd="0" presId="urn:microsoft.com/office/officeart/2005/8/layout/pList2"/>
    <dgm:cxn modelId="{9DF3BFF6-5A27-43E9-9F61-1BE555367289}" type="presParOf" srcId="{F6361E35-9BA0-4925-9DCD-290622989B1B}" destId="{7281A62F-EE18-4B5E-B202-B067C20D7CD3}" srcOrd="1" destOrd="0" presId="urn:microsoft.com/office/officeart/2005/8/layout/pList2"/>
    <dgm:cxn modelId="{995A7D90-BA87-447D-88F3-A95167443068}" type="presParOf" srcId="{F6361E35-9BA0-4925-9DCD-290622989B1B}" destId="{DD4FC31D-05E7-4879-AFC8-11EEF8157D5E}" srcOrd="2" destOrd="0" presId="urn:microsoft.com/office/officeart/2005/8/layout/p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AF8B048-F1B9-4EA9-9FC7-BF3F083034BE}">
      <dsp:nvSpPr>
        <dsp:cNvPr id="0" name=""/>
        <dsp:cNvSpPr/>
      </dsp:nvSpPr>
      <dsp:spPr>
        <a:xfrm>
          <a:off x="0" y="0"/>
          <a:ext cx="6392487" cy="1952842"/>
        </a:xfrm>
        <a:prstGeom prst="roundRect">
          <a:avLst>
            <a:gd name="adj" fmla="val 10000"/>
          </a:avLst>
        </a:prstGeom>
        <a:solidFill>
          <a:schemeClr val="accent2">
            <a:lumMod val="40000"/>
            <a:lumOff val="60000"/>
            <a:alpha val="9000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8B9B3EA-2834-4BF6-95D6-EB0D4DC67F4B}">
      <dsp:nvSpPr>
        <dsp:cNvPr id="0" name=""/>
        <dsp:cNvSpPr/>
      </dsp:nvSpPr>
      <dsp:spPr>
        <a:xfrm>
          <a:off x="193535" y="260379"/>
          <a:ext cx="1396608" cy="1432084"/>
        </a:xfrm>
        <a:prstGeom prst="roundRect">
          <a:avLst>
            <a:gd name="adj" fmla="val 1000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985E9E2-70AA-442F-887C-1012BB36D09D}">
      <dsp:nvSpPr>
        <dsp:cNvPr id="0" name=""/>
        <dsp:cNvSpPr/>
      </dsp:nvSpPr>
      <dsp:spPr>
        <a:xfrm rot="10800000">
          <a:off x="193535" y="1952842"/>
          <a:ext cx="1396608" cy="2386807"/>
        </a:xfrm>
        <a:prstGeom prst="round2SameRect">
          <a:avLst>
            <a:gd name="adj1" fmla="val 10500"/>
            <a:gd name="adj2" fmla="val 0"/>
          </a:avLst>
        </a:prstGeom>
        <a:solidFill>
          <a:srgbClr val="92D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sz="2400" b="0" i="0" kern="1200" dirty="0"/>
            <a:t>食</a:t>
          </a:r>
          <a:endParaRPr lang="zh-TW" sz="24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TW" sz="1900" b="0" i="0" kern="1200"/>
            <a:t>多吃本土、當季食物，減少碳足跡</a:t>
          </a:r>
          <a:endParaRPr lang="zh-TW" sz="1900" kern="1200"/>
        </a:p>
      </dsp:txBody>
      <dsp:txXfrm rot="10800000">
        <a:off x="236486" y="1952842"/>
        <a:ext cx="1310706" cy="2343856"/>
      </dsp:txXfrm>
    </dsp:sp>
    <dsp:sp modelId="{55557146-DFD9-42B5-8848-B6909B170501}">
      <dsp:nvSpPr>
        <dsp:cNvPr id="0" name=""/>
        <dsp:cNvSpPr/>
      </dsp:nvSpPr>
      <dsp:spPr>
        <a:xfrm>
          <a:off x="1729804" y="260379"/>
          <a:ext cx="1396608" cy="1432084"/>
        </a:xfrm>
        <a:prstGeom prst="roundRect">
          <a:avLst>
            <a:gd name="adj" fmla="val 1000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6933674-4CBA-442F-949F-521EED44F438}">
      <dsp:nvSpPr>
        <dsp:cNvPr id="0" name=""/>
        <dsp:cNvSpPr/>
      </dsp:nvSpPr>
      <dsp:spPr>
        <a:xfrm rot="10800000">
          <a:off x="1729804" y="1952842"/>
          <a:ext cx="1396608" cy="2386807"/>
        </a:xfrm>
        <a:prstGeom prst="round2SameRect">
          <a:avLst>
            <a:gd name="adj1" fmla="val 10500"/>
            <a:gd name="adj2" fmla="val 0"/>
          </a:avLst>
        </a:prstGeom>
        <a:solidFill>
          <a:srgbClr val="FFC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sz="2400" b="0" i="0" kern="1200"/>
            <a:t>衣</a:t>
          </a:r>
          <a:endParaRPr lang="zh-TW" sz="2400" kern="120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TW" sz="1900" b="0" i="0" kern="1200"/>
            <a:t>浸泡再洗衣、戶外晾曬代替烘衣</a:t>
          </a:r>
          <a:endParaRPr lang="zh-TW" sz="1900" kern="1200"/>
        </a:p>
      </dsp:txBody>
      <dsp:txXfrm rot="10800000">
        <a:off x="1772755" y="1952842"/>
        <a:ext cx="1310706" cy="2343856"/>
      </dsp:txXfrm>
    </dsp:sp>
    <dsp:sp modelId="{C6C5D638-FEBC-44A5-9F2C-B4462C8ED2EB}">
      <dsp:nvSpPr>
        <dsp:cNvPr id="0" name=""/>
        <dsp:cNvSpPr/>
      </dsp:nvSpPr>
      <dsp:spPr>
        <a:xfrm>
          <a:off x="3266073" y="260379"/>
          <a:ext cx="1396608" cy="1432084"/>
        </a:xfrm>
        <a:prstGeom prst="roundRect">
          <a:avLst>
            <a:gd name="adj" fmla="val 1000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7CABC82-F8EE-4573-BE2B-7A13F3835775}">
      <dsp:nvSpPr>
        <dsp:cNvPr id="0" name=""/>
        <dsp:cNvSpPr/>
      </dsp:nvSpPr>
      <dsp:spPr>
        <a:xfrm rot="10800000">
          <a:off x="3266073" y="1952842"/>
          <a:ext cx="1396608" cy="2386807"/>
        </a:xfrm>
        <a:prstGeom prst="round2SameRect">
          <a:avLst>
            <a:gd name="adj1" fmla="val 10500"/>
            <a:gd name="adj2" fmla="val 0"/>
          </a:avLst>
        </a:prstGeom>
        <a:solidFill>
          <a:srgbClr val="C0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sz="2400" b="0" i="0" kern="1200"/>
            <a:t>住</a:t>
          </a:r>
          <a:endParaRPr lang="zh-TW" sz="2400" kern="120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TW" sz="1900" b="0" i="0" kern="1200"/>
            <a:t>節省用水、少吹冷氣，做好資源回收</a:t>
          </a:r>
          <a:endParaRPr lang="zh-TW" sz="1900" kern="1200"/>
        </a:p>
      </dsp:txBody>
      <dsp:txXfrm rot="10800000">
        <a:off x="3309024" y="1952842"/>
        <a:ext cx="1310706" cy="2343856"/>
      </dsp:txXfrm>
    </dsp:sp>
    <dsp:sp modelId="{DD4FC31D-05E7-4879-AFC8-11EEF8157D5E}">
      <dsp:nvSpPr>
        <dsp:cNvPr id="0" name=""/>
        <dsp:cNvSpPr/>
      </dsp:nvSpPr>
      <dsp:spPr>
        <a:xfrm>
          <a:off x="4802343" y="260379"/>
          <a:ext cx="1396608" cy="1432084"/>
        </a:xfrm>
        <a:prstGeom prst="roundRect">
          <a:avLst>
            <a:gd name="adj" fmla="val 1000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A7A6A60-06D7-46A5-BC72-9A631ECCA193}">
      <dsp:nvSpPr>
        <dsp:cNvPr id="0" name=""/>
        <dsp:cNvSpPr/>
      </dsp:nvSpPr>
      <dsp:spPr>
        <a:xfrm rot="10800000">
          <a:off x="4802343" y="1952842"/>
          <a:ext cx="1396608" cy="2386807"/>
        </a:xfrm>
        <a:prstGeom prst="round2SameRect">
          <a:avLst>
            <a:gd name="adj1" fmla="val 10500"/>
            <a:gd name="adj2" fmla="val 0"/>
          </a:avLst>
        </a:prstGeom>
        <a:solidFill>
          <a:srgbClr val="FF9999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sz="2400" b="0" i="0" kern="1200"/>
            <a:t>行</a:t>
          </a:r>
          <a:endParaRPr lang="zh-TW" sz="2400" kern="120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TW" sz="1900" b="0" i="0" kern="1200"/>
            <a:t>少開車、多走路、多利用大眾運輸工具</a:t>
          </a:r>
          <a:endParaRPr lang="zh-TW" sz="1900" kern="1200"/>
        </a:p>
      </dsp:txBody>
      <dsp:txXfrm rot="10800000">
        <a:off x="4845294" y="1952842"/>
        <a:ext cx="1310706" cy="234385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List2">
  <dgm:title val=""/>
  <dgm:desc val=""/>
  <dgm:catLst>
    <dgm:cat type="list" pri="11000"/>
    <dgm:cat type="picture" pri="24000"/>
    <dgm:cat type="pictureconvert" pri="2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bkgdShp" refType="w"/>
      <dgm:constr type="h" for="ch" forName="bkgdShp" refType="h" fact="0.45"/>
      <dgm:constr type="t" for="ch" forName="bkgdShp"/>
      <dgm:constr type="w" for="ch" forName="linComp" refType="w" fact="0.94"/>
      <dgm:constr type="h" for="ch" forName="linComp" refType="h"/>
      <dgm:constr type="ctrX" for="ch" forName="linComp" refType="w" fact="0.5"/>
    </dgm:constrLst>
    <dgm:ruleLst/>
    <dgm:choose name="Name1">
      <dgm:if name="Name2" axis="ch" ptType="node" func="cnt" op="gte" val="1">
        <dgm:layoutNode name="bkgdShp" styleLbl="alignAccFollow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linComp">
          <dgm:choose name="Name3">
            <dgm:if name="Name4" func="var" arg="dir" op="equ" val="norm">
              <dgm:alg type="lin"/>
            </dgm:if>
            <dgm:else name="Name5">
              <dgm:alg type="lin">
                <dgm:param type="linDir" val="from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w" for="ch" forName="compNode" refType="w"/>
            <dgm:constr type="h" for="ch" forName="compNode" refType="h"/>
            <dgm:constr type="w" for="ch" ptType="sibTrans" refType="w" refFor="ch" refForName="compNode" fact="0.1"/>
            <dgm:constr type="h" for="ch" ptType="sibTrans" op="equ"/>
            <dgm:constr type="h" for="ch" forName="compNode" op="equ"/>
            <dgm:constr type="primFontSz" for="des" forName="node" op="equ"/>
          </dgm:constrLst>
          <dgm:ruleLst/>
          <dgm:forEach name="nodesForEach" axis="ch" ptType="node">
            <dgm:layoutNode name="compNode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node" refType="w"/>
                <dgm:constr type="h" for="ch" forName="node" refType="h" fact="0.55"/>
                <dgm:constr type="b" for="ch" forName="node" refType="h"/>
                <dgm:constr type="w" for="ch" forName="invisiNode" refType="w" fact="0.75"/>
                <dgm:constr type="h" for="ch" forName="invisiNode" refType="h" fact="0.06"/>
                <dgm:constr type="t" for="ch" forName="invisiNode"/>
                <dgm:constr type="w" for="ch" forName="imagNode" refType="w"/>
                <dgm:constr type="h" for="ch" forName="imagNode" refType="h" fact="0.33"/>
                <dgm:constr type="ctrX" for="ch" forName="imagNode" refType="w" fact="0.5"/>
                <dgm:constr type="t" for="ch" forName="imagNode" refType="h" fact="0.06"/>
              </dgm:constrLst>
              <dgm:ruleLst/>
              <dgm:layoutNode name="node" styleLbl="node1">
                <dgm:varLst>
                  <dgm:bulletEnabled val="1"/>
                </dgm:varLst>
                <dgm:alg type="tx">
                  <dgm:param type="txAnchorVert" val="t"/>
                </dgm:alg>
                <dgm:shape xmlns:r="http://schemas.openxmlformats.org/officeDocument/2006/relationships" rot="180" type="round2Same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primFontSz" val="65"/>
                </dgm:constrLst>
                <dgm:ruleLst>
                  <dgm:rule type="primFontSz" val="5" fact="NaN" max="NaN"/>
                </dgm:ruleLst>
              </dgm:layoutNode>
              <dgm:layoutNode name="invisiNode">
                <dgm:alg type="sp"/>
                <dgm:shape xmlns:r="http://schemas.openxmlformats.org/officeDocument/2006/relationships" type="roundRect" r:blip="" hideGeom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  <dgm:layoutNode name="imagNode" styleLbl="fgImgPlace1">
                <dgm:alg type="sp"/>
                <dgm:shape xmlns:r="http://schemas.openxmlformats.org/officeDocument/2006/relationships" type="roundRect" r:blip="" zOrderOff="-2" blipPhldr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</dgm:layoutNode>
            <dgm:forEach name="sibTransForEach" axis="followSib" ptType="sibTrans" cnt="1">
              <dgm:layoutNode name="sibTrans">
                <dgm:alg type="sp"/>
                <dgm:shape xmlns:r="http://schemas.openxmlformats.org/officeDocument/2006/relationships" type="rect" r:blip="" hideGeom="1">
                  <dgm:adjLst/>
                </dgm:shape>
                <dgm:presOf axis="self"/>
                <dgm:constrLst/>
                <dgm:ruleLst/>
              </dgm:layoutNode>
            </dgm:forEach>
          </dgm:forEach>
        </dgm:layoutNode>
      </dgm:if>
      <dgm:else name="Name6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按一下以編輯母片子標題樣式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7CB00-1371-4BC7-B9AC-C925DE7ABCA8}" type="datetimeFigureOut">
              <a:rPr lang="zh-TW" altLang="en-US" smtClean="0"/>
              <a:t>2025/5/15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B5D95-017A-46C9-9BA8-1BB41225991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038836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7CB00-1371-4BC7-B9AC-C925DE7ABCA8}" type="datetimeFigureOut">
              <a:rPr lang="zh-TW" altLang="en-US" smtClean="0"/>
              <a:t>2025/5/15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B5D95-017A-46C9-9BA8-1BB41225991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504898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7CB00-1371-4BC7-B9AC-C925DE7ABCA8}" type="datetimeFigureOut">
              <a:rPr lang="zh-TW" altLang="en-US" smtClean="0"/>
              <a:t>2025/5/15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B5D95-017A-46C9-9BA8-1BB41225991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253943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7CB00-1371-4BC7-B9AC-C925DE7ABCA8}" type="datetimeFigureOut">
              <a:rPr lang="zh-TW" altLang="en-US" smtClean="0"/>
              <a:t>2025/5/15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B5D95-017A-46C9-9BA8-1BB41225991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641179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7CB00-1371-4BC7-B9AC-C925DE7ABCA8}" type="datetimeFigureOut">
              <a:rPr lang="zh-TW" altLang="en-US" smtClean="0"/>
              <a:t>2025/5/15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B5D95-017A-46C9-9BA8-1BB41225991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365799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7CB00-1371-4BC7-B9AC-C925DE7ABCA8}" type="datetimeFigureOut">
              <a:rPr lang="zh-TW" altLang="en-US" smtClean="0"/>
              <a:t>2025/5/15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B5D95-017A-46C9-9BA8-1BB41225991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389143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7CB00-1371-4BC7-B9AC-C925DE7ABCA8}" type="datetimeFigureOut">
              <a:rPr lang="zh-TW" altLang="en-US" smtClean="0"/>
              <a:t>2025/5/15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B5D95-017A-46C9-9BA8-1BB41225991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123271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輔助字幕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7CB00-1371-4BC7-B9AC-C925DE7ABCA8}" type="datetimeFigureOut">
              <a:rPr lang="zh-TW" altLang="en-US" smtClean="0"/>
              <a:t>2025/5/15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B5D95-017A-46C9-9BA8-1BB41225991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599724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輔助字幕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7CB00-1371-4BC7-B9AC-C925DE7ABCA8}" type="datetimeFigureOut">
              <a:rPr lang="zh-TW" altLang="en-US" smtClean="0"/>
              <a:t>2025/5/15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B5D95-017A-46C9-9BA8-1BB41225991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283119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7CB00-1371-4BC7-B9AC-C925DE7ABCA8}" type="datetimeFigureOut">
              <a:rPr lang="zh-TW" altLang="en-US" smtClean="0"/>
              <a:t>2025/5/15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B5D95-017A-46C9-9BA8-1BB41225991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336017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7CB00-1371-4BC7-B9AC-C925DE7ABCA8}" type="datetimeFigureOut">
              <a:rPr lang="zh-TW" altLang="en-US" smtClean="0"/>
              <a:t>2025/5/15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B5D95-017A-46C9-9BA8-1BB41225991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296893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57CB00-1371-4BC7-B9AC-C925DE7ABCA8}" type="datetimeFigureOut">
              <a:rPr lang="zh-TW" altLang="en-US" smtClean="0"/>
              <a:t>2025/5/15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1B5D95-017A-46C9-9BA8-1BB41225991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175462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>
            <a:extLst>
              <a:ext uri="{FF2B5EF4-FFF2-40B4-BE49-F238E27FC236}">
                <a16:creationId xmlns:a16="http://schemas.microsoft.com/office/drawing/2014/main" id="{649CA1C7-3EA7-4870-8D06-33B1F9C526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4427" r="89974">
                        <a14:foregroundMark x1="11328" y1="56462" x2="11719" y2="56000"/>
                        <a14:foregroundMark x1="7292" y1="54308" x2="6771" y2="55385"/>
                        <a14:foregroundMark x1="6641" y1="56154" x2="6250" y2="57846"/>
                        <a14:foregroundMark x1="6641" y1="55846" x2="5729" y2="53692"/>
                        <a14:foregroundMark x1="5339" y1="57538" x2="4427" y2="58308"/>
                        <a14:foregroundMark x1="40104" y1="15385" x2="40104" y2="16462"/>
                        <a14:foregroundMark x1="40104" y1="14923" x2="50651" y2="13692"/>
                        <a14:foregroundMark x1="50651" y1="13692" x2="43229" y2="22462"/>
                        <a14:foregroundMark x1="43229" y1="22462" x2="39844" y2="1553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8933" y="2583212"/>
            <a:ext cx="2594920" cy="2196221"/>
          </a:xfrm>
          <a:prstGeom prst="rect">
            <a:avLst/>
          </a:prstGeom>
        </p:spPr>
      </p:pic>
      <p:sp>
        <p:nvSpPr>
          <p:cNvPr id="2" name="標題 1">
            <a:extLst>
              <a:ext uri="{FF2B5EF4-FFF2-40B4-BE49-F238E27FC236}">
                <a16:creationId xmlns:a16="http://schemas.microsoft.com/office/drawing/2014/main" id="{91FFEF4E-E869-4AC9-80E2-D9EC3094B9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9318" y="602671"/>
            <a:ext cx="7772400" cy="1192790"/>
          </a:xfrm>
        </p:spPr>
        <p:txBody>
          <a:bodyPr>
            <a:normAutofit/>
          </a:bodyPr>
          <a:lstStyle/>
          <a:p>
            <a:r>
              <a:rPr lang="zh-TW" altLang="en-US" sz="72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華康海報體 Std W12" panose="040B0C00000000000000" pitchFamily="82" charset="-120"/>
                <a:ea typeface="華康海報體 Std W12" panose="040B0C00000000000000" pitchFamily="82" charset="-120"/>
              </a:rPr>
              <a:t>節能減碳做環保</a:t>
            </a:r>
          </a:p>
        </p:txBody>
      </p:sp>
      <p:pic>
        <p:nvPicPr>
          <p:cNvPr id="8" name="圖片 7">
            <a:extLst>
              <a:ext uri="{FF2B5EF4-FFF2-40B4-BE49-F238E27FC236}">
                <a16:creationId xmlns:a16="http://schemas.microsoft.com/office/drawing/2014/main" id="{F23E234E-8F57-4B7B-AF8F-67FDFD41B78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920" y="2797496"/>
            <a:ext cx="2035896" cy="302946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" name="圖片 9">
            <a:extLst>
              <a:ext uri="{FF2B5EF4-FFF2-40B4-BE49-F238E27FC236}">
                <a16:creationId xmlns:a16="http://schemas.microsoft.com/office/drawing/2014/main" id="{D5AA9C3D-99BA-4304-AD05-73B3BE9684E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9716" y="2760959"/>
            <a:ext cx="2145615" cy="299898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心形 2">
            <a:extLst>
              <a:ext uri="{FF2B5EF4-FFF2-40B4-BE49-F238E27FC236}">
                <a16:creationId xmlns:a16="http://schemas.microsoft.com/office/drawing/2014/main" id="{E324FA71-DC47-4E81-A9A1-D250E236089B}"/>
              </a:ext>
            </a:extLst>
          </p:cNvPr>
          <p:cNvSpPr/>
          <p:nvPr/>
        </p:nvSpPr>
        <p:spPr>
          <a:xfrm>
            <a:off x="2815551" y="2192867"/>
            <a:ext cx="3699934" cy="2726267"/>
          </a:xfrm>
          <a:custGeom>
            <a:avLst/>
            <a:gdLst>
              <a:gd name="connsiteX0" fmla="*/ 1849967 w 3699934"/>
              <a:gd name="connsiteY0" fmla="*/ 681567 h 2726267"/>
              <a:gd name="connsiteX1" fmla="*/ 1849967 w 3699934"/>
              <a:gd name="connsiteY1" fmla="*/ 2726267 h 2726267"/>
              <a:gd name="connsiteX2" fmla="*/ 1849967 w 3699934"/>
              <a:gd name="connsiteY2" fmla="*/ 681567 h 27262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699934" h="2726267" extrusionOk="0">
                <a:moveTo>
                  <a:pt x="1849967" y="681567"/>
                </a:moveTo>
                <a:cubicBezTo>
                  <a:pt x="1946113" y="-1324910"/>
                  <a:pt x="5051171" y="897679"/>
                  <a:pt x="1849967" y="2726267"/>
                </a:cubicBezTo>
                <a:cubicBezTo>
                  <a:pt x="-1563223" y="758161"/>
                  <a:pt x="715560" y="-897195"/>
                  <a:pt x="1849967" y="681567"/>
                </a:cubicBezTo>
                <a:close/>
              </a:path>
            </a:pathLst>
          </a:custGeom>
          <a:noFill/>
          <a:ln w="174625">
            <a:solidFill>
              <a:schemeClr val="accent2">
                <a:lumMod val="60000"/>
                <a:lumOff val="40000"/>
              </a:schemeClr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hear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511571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字方塊 3">
            <a:extLst>
              <a:ext uri="{FF2B5EF4-FFF2-40B4-BE49-F238E27FC236}">
                <a16:creationId xmlns:a16="http://schemas.microsoft.com/office/drawing/2014/main" id="{4FFFB892-CDF1-46DA-AD4C-CF08567A8356}"/>
              </a:ext>
            </a:extLst>
          </p:cNvPr>
          <p:cNvSpPr txBox="1"/>
          <p:nvPr/>
        </p:nvSpPr>
        <p:spPr>
          <a:xfrm>
            <a:off x="1288473" y="2359547"/>
            <a:ext cx="6889172" cy="22433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TW" altLang="en-US" sz="2400" b="0" i="0" dirty="0">
                <a:solidFill>
                  <a:srgbClr val="333333"/>
                </a:solidFill>
                <a:effectLst/>
                <a:latin typeface="華康中圓體" panose="020F0509000000000000" pitchFamily="49" charset="-120"/>
                <a:ea typeface="華康中圓體" panose="020F0509000000000000" pitchFamily="49" charset="-120"/>
              </a:rPr>
              <a:t>因為碳排放量增加，造成的全球暖化，會導致極端氣候的發生頻率。若繼續忽視氣候變遷的影響，最後將面臨不可挽回的生態浩劫！所以我們每個人都應注重節能減碳，一起照顧地球的健康！</a:t>
            </a:r>
            <a:endParaRPr lang="zh-TW" altLang="en-US" sz="2400" dirty="0">
              <a:latin typeface="華康中圓體" panose="020F0509000000000000" pitchFamily="49" charset="-120"/>
              <a:ea typeface="華康中圓體" panose="020F0509000000000000" pitchFamily="49" charset="-120"/>
            </a:endParaRPr>
          </a:p>
        </p:txBody>
      </p:sp>
      <p:sp>
        <p:nvSpPr>
          <p:cNvPr id="5" name="文字方塊 4">
            <a:extLst>
              <a:ext uri="{FF2B5EF4-FFF2-40B4-BE49-F238E27FC236}">
                <a16:creationId xmlns:a16="http://schemas.microsoft.com/office/drawing/2014/main" id="{B7BDAA30-68E7-4CAA-855E-DF84BFEE4FBC}"/>
              </a:ext>
            </a:extLst>
          </p:cNvPr>
          <p:cNvSpPr txBox="1"/>
          <p:nvPr/>
        </p:nvSpPr>
        <p:spPr>
          <a:xfrm>
            <a:off x="1917123" y="820880"/>
            <a:ext cx="530975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48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華康粗圓體" panose="020F0709000000000000" pitchFamily="49" charset="-120"/>
                <a:ea typeface="華康粗圓體" panose="020F0709000000000000" pitchFamily="49" charset="-120"/>
              </a:rPr>
              <a:t>為什麼要節能減碳</a:t>
            </a:r>
          </a:p>
        </p:txBody>
      </p:sp>
    </p:spTree>
    <p:extLst>
      <p:ext uri="{BB962C8B-B14F-4D97-AF65-F5344CB8AC3E}">
        <p14:creationId xmlns:p14="http://schemas.microsoft.com/office/powerpoint/2010/main" val="1378243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資料庫圖表 1">
            <a:extLst>
              <a:ext uri="{FF2B5EF4-FFF2-40B4-BE49-F238E27FC236}">
                <a16:creationId xmlns:a16="http://schemas.microsoft.com/office/drawing/2014/main" id="{57B7577A-CFE1-437A-9B7A-1609155107C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18945269"/>
              </p:ext>
            </p:extLst>
          </p:nvPr>
        </p:nvGraphicFramePr>
        <p:xfrm>
          <a:off x="1375756" y="1697470"/>
          <a:ext cx="6392487" cy="43396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" name="文字方塊 9">
            <a:extLst>
              <a:ext uri="{FF2B5EF4-FFF2-40B4-BE49-F238E27FC236}">
                <a16:creationId xmlns:a16="http://schemas.microsoft.com/office/drawing/2014/main" id="{6E32D6B1-2DEB-44D9-9F56-07C040F09198}"/>
              </a:ext>
            </a:extLst>
          </p:cNvPr>
          <p:cNvSpPr txBox="1"/>
          <p:nvPr/>
        </p:nvSpPr>
        <p:spPr>
          <a:xfrm>
            <a:off x="1917123" y="820880"/>
            <a:ext cx="530975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48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華康粗圓體" panose="020F0709000000000000" pitchFamily="49" charset="-120"/>
                <a:ea typeface="華康粗圓體" panose="020F0709000000000000" pitchFamily="49" charset="-120"/>
              </a:rPr>
              <a:t>從日常生活做起</a:t>
            </a:r>
          </a:p>
        </p:txBody>
      </p:sp>
    </p:spTree>
    <p:extLst>
      <p:ext uri="{BB962C8B-B14F-4D97-AF65-F5344CB8AC3E}">
        <p14:creationId xmlns:p14="http://schemas.microsoft.com/office/powerpoint/2010/main" val="19686394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356</TotalTime>
  <Words>111</Words>
  <Application>Microsoft Office PowerPoint</Application>
  <PresentationFormat>如螢幕大小 (4:3)</PresentationFormat>
  <Paragraphs>12</Paragraphs>
  <Slides>3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6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3</vt:i4>
      </vt:variant>
    </vt:vector>
  </HeadingPairs>
  <TitlesOfParts>
    <vt:vector size="10" baseType="lpstr">
      <vt:lpstr>華康中圓體</vt:lpstr>
      <vt:lpstr>華康海報體 Std W12</vt:lpstr>
      <vt:lpstr>華康粗圓體</vt:lpstr>
      <vt:lpstr>Arial</vt:lpstr>
      <vt:lpstr>Calibri</vt:lpstr>
      <vt:lpstr>Calibri Light</vt:lpstr>
      <vt:lpstr>Office 佈景主題</vt:lpstr>
      <vt:lpstr>節能減碳做環保</vt:lpstr>
      <vt:lpstr>PowerPoint 簡報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節能減碳做環保</dc:title>
  <dc:creator>user</dc:creator>
  <cp:lastModifiedBy>w11Pro</cp:lastModifiedBy>
  <cp:revision>23</cp:revision>
  <dcterms:created xsi:type="dcterms:W3CDTF">2022-12-22T09:52:34Z</dcterms:created>
  <dcterms:modified xsi:type="dcterms:W3CDTF">2025-05-15T02:43:49Z</dcterms:modified>
</cp:coreProperties>
</file>