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(MS)" panose="02020500000000000000" charset="0"/>
      <p:regular r:id="rId12"/>
    </p:embeddedFont>
    <p:embeddedFont>
      <p:font typeface="Calibri (MS) Light" panose="02020500000000000000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658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0" y="1867377"/>
            <a:ext cx="13716000" cy="3581400"/>
            <a:chOff x="0" y="0"/>
            <a:chExt cx="18288000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4775200"/>
            </a:xfrm>
            <a:custGeom>
              <a:avLst/>
              <a:gdLst/>
              <a:ahLst/>
              <a:cxnLst/>
              <a:rect l="l" t="t" r="r" b="b"/>
              <a:pathLst>
                <a:path w="18288000" h="4775200">
                  <a:moveTo>
                    <a:pt x="0" y="0"/>
                  </a:moveTo>
                  <a:lnTo>
                    <a:pt x="18288000" y="0"/>
                  </a:lnTo>
                  <a:lnTo>
                    <a:pt x="18288000" y="4775200"/>
                  </a:lnTo>
                  <a:lnTo>
                    <a:pt x="0" y="4775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8288000" cy="486092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9720"/>
                </a:lnSpc>
              </a:pPr>
              <a:r>
                <a:rPr lang="en-US" sz="9000">
                  <a:solidFill>
                    <a:srgbClr val="000000"/>
                  </a:solidFill>
                  <a:latin typeface="Calibri (MS) Light"/>
                  <a:ea typeface="Calibri (MS) Light"/>
                  <a:cs typeface="Calibri (MS) Light"/>
                  <a:sym typeface="Calibri (MS) Light"/>
                </a:rPr>
                <a:t>我的自我介紹 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77440" y="5429727"/>
            <a:ext cx="13533120" cy="2411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四年 ___ 班</a:t>
            </a:r>
          </a:p>
          <a:p>
            <a:pPr algn="ctr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姓名：__________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1031200" cy="27178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Calibri (MS) Light"/>
                  <a:ea typeface="Calibri (MS) Light"/>
                  <a:cs typeface="Calibri (MS) Light"/>
                  <a:sym typeface="Calibri (MS) Light"/>
                </a:rPr>
                <a:t>我是誰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746058"/>
            <a:ext cx="15590520" cy="6473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1. 我的名字：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2. 我的綽號：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3. 我的生日：___月___日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4. 我的星座：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1031200" cy="27178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Calibri (MS) Light"/>
                  <a:ea typeface="Calibri (MS) Light"/>
                  <a:cs typeface="Calibri (MS) Light"/>
                  <a:sym typeface="Calibri (MS) Light"/>
                </a:rPr>
                <a:t>我最喜歡...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746058"/>
            <a:ext cx="15590520" cy="6473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★ 喜歡的顏色：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★ 喜歡的食物：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★ 喜歡的動物：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★ 喜歡的科目：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1031200" cy="27178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Calibri (MS) Light"/>
                  <a:ea typeface="Calibri (MS) Light"/>
                  <a:cs typeface="Calibri (MS) Light"/>
                  <a:sym typeface="Calibri (MS) Light"/>
                </a:rPr>
                <a:t>下課後我在做什麼？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746058"/>
            <a:ext cx="7589520" cy="6473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在這裡打字：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平常我喜歡做...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49740" y="2746058"/>
            <a:ext cx="7589520" cy="6473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(任務：請在這裡插入一張圖片)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1031200" cy="27178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000000"/>
                  </a:solidFill>
                  <a:latin typeface="Calibri (MS) Light"/>
                  <a:ea typeface="Calibri (MS) Light"/>
                  <a:cs typeface="Calibri (MS) Light"/>
                  <a:sym typeface="Calibri (MS) Light"/>
                </a:rPr>
                <a:t>長大後我想成為...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746058"/>
            <a:ext cx="15590520" cy="6473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我想當：________________</a:t>
            </a: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因為：________________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0" y="1683544"/>
            <a:ext cx="13716000" cy="3581400"/>
            <a:chOff x="0" y="0"/>
            <a:chExt cx="18288000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4775200"/>
            </a:xfrm>
            <a:custGeom>
              <a:avLst/>
              <a:gdLst/>
              <a:ahLst/>
              <a:cxnLst/>
              <a:rect l="l" t="t" r="r" b="b"/>
              <a:pathLst>
                <a:path w="18288000" h="4775200">
                  <a:moveTo>
                    <a:pt x="0" y="0"/>
                  </a:moveTo>
                  <a:lnTo>
                    <a:pt x="18288000" y="0"/>
                  </a:lnTo>
                  <a:lnTo>
                    <a:pt x="18288000" y="4775200"/>
                  </a:lnTo>
                  <a:lnTo>
                    <a:pt x="0" y="4775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8288000" cy="486092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9720"/>
                </a:lnSpc>
              </a:pPr>
              <a:r>
                <a:rPr lang="en-US" sz="9000">
                  <a:solidFill>
                    <a:srgbClr val="000000"/>
                  </a:solidFill>
                  <a:latin typeface="Calibri (MS) Light"/>
                  <a:ea typeface="Calibri (MS) Light"/>
                  <a:cs typeface="Calibri (MS) Light"/>
                  <a:sym typeface="Calibri (MS) Light"/>
                </a:rPr>
                <a:t>謝謝大家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77440" y="5429727"/>
            <a:ext cx="13533120" cy="2411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很高興認識你們！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自訂</PresentationFormat>
  <Paragraphs>23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Calibri</vt:lpstr>
      <vt:lpstr>Calibri (MS)</vt:lpstr>
      <vt:lpstr>Arial</vt:lpstr>
      <vt:lpstr>Calibri (MS)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我的自我介紹.pptx 的複本</dc:title>
  <dc:creator>mtesuser</dc:creator>
  <cp:lastModifiedBy>mtesuser</cp:lastModifiedBy>
  <cp:revision>1</cp:revision>
  <dcterms:created xsi:type="dcterms:W3CDTF">2006-08-16T00:00:00Z</dcterms:created>
  <dcterms:modified xsi:type="dcterms:W3CDTF">2025-12-10T03:29:56Z</dcterms:modified>
  <dc:identifier>DAG6-DJ-7os</dc:identifier>
</cp:coreProperties>
</file>