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88" r:id="rId6"/>
    <p:sldId id="295" r:id="rId7"/>
    <p:sldId id="296" r:id="rId8"/>
    <p:sldId id="294" r:id="rId9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95316" autoAdjust="0"/>
  </p:normalViewPr>
  <p:slideViewPr>
    <p:cSldViewPr snapToGrid="0">
      <p:cViewPr varScale="1">
        <p:scale>
          <a:sx n="109" d="100"/>
          <a:sy n="109" d="100"/>
        </p:scale>
        <p:origin x="378" y="10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74A7886-E69C-4D0A-8675-3A27E2D379DF}" type="datetime2">
              <a:rPr lang="zh-TW" altLang="en-US" smtClean="0">
                <a:latin typeface="細明體" panose="02020509000000000000" pitchFamily="49" charset="-120"/>
                <a:ea typeface="細明體" panose="02020509000000000000" pitchFamily="49" charset="-120"/>
              </a:rPr>
              <a:t>2024年3月4日</a:t>
            </a:fld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n-US" altLang="zh-TW">
                <a:latin typeface="細明體" panose="02020509000000000000" pitchFamily="49" charset="-120"/>
                <a:ea typeface="細明體" panose="02020509000000000000" pitchFamily="49" charset="-120"/>
              </a:rPr>
              <a:t>‹#›</a:t>
            </a:fld>
            <a:endParaRPr lang="en-US" altLang="zh-TW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6027572A-0634-4A80-9420-2A9C479FA489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7FB667E1-E601-4AAF-B95C-B25720D70A60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細明體" panose="02020509000000000000" pitchFamily="49" charset="-120"/>
        <a:ea typeface="細明體" panose="02020509000000000000" pitchFamily="49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細明體" panose="02020509000000000000" pitchFamily="49" charset="-120"/>
        <a:ea typeface="細明體" panose="02020509000000000000" pitchFamily="49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細明體" panose="02020509000000000000" pitchFamily="49" charset="-120"/>
        <a:ea typeface="細明體" panose="02020509000000000000" pitchFamily="49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細明體" panose="02020509000000000000" pitchFamily="49" charset="-120"/>
        <a:ea typeface="細明體" panose="02020509000000000000" pitchFamily="49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細明體" panose="02020509000000000000" pitchFamily="49" charset="-120"/>
        <a:ea typeface="細明體" panose="02020509000000000000" pitchFamily="49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altLang="zh-TW" smtClean="0"/>
              <a:pPr/>
              <a:t>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748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altLang="zh-TW" smtClean="0"/>
              <a:pPr/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1172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altLang="zh-TW" smtClean="0"/>
              <a:pPr/>
              <a:t>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89822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altLang="zh-TW" smtClean="0"/>
              <a:pPr/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45592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altLang="zh-TW" smtClean="0"/>
              <a:pPr/>
              <a:t>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94483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手繪多邊形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" name="手繪多邊形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" name="手繪多邊形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" name="手繪多邊形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" name="手繪多邊形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" name="手繪多邊形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" name="手繪多邊形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" name="手繪多邊形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" name="手繪多邊形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" name="手繪多邊形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" name="手繪多邊形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" name="手繪多邊形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" name="手繪多邊形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" name="手繪多邊形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" name="手繪多邊形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" name="手繪多邊形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" name="手繪多邊形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" name="手繪多邊形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" name="手繪多邊形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" name="手繪多邊形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" name="手繪多邊形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6" name="手繪多邊形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" name="手繪多邊形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" name="手繪多邊形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" name="手繪多邊形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" name="手繪多邊形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1" name="手繪多邊形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" name="手繪多邊形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" name="手繪多邊形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4" name="手繪多邊形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5" name="手繪多邊形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6" name="手繪多邊形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7" name="手繪多邊形​​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8" name="手繪多邊形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9" name="手繪多邊形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40" name="群組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手繪多邊形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2" name="手繪多邊形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3" name="手繪多邊形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4" name="手繪多邊形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5" name="手繪多邊形​​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6" name="手繪多邊形​​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7" name="手繪多邊形​​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8" name="手繪多邊形​​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sp>
        <p:nvSpPr>
          <p:cNvPr id="49" name="手繪多邊形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grpSp>
        <p:nvGrpSpPr>
          <p:cNvPr id="50" name="群組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手繪多邊形​​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2" name="手繪多邊形​​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3" name="手繪多邊形​​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4" name="手繪多邊形​​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5" name="手繪多邊形​​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6" name="手繪多邊形​​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7" name="手繪多邊形​​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8" name="手繪多邊形​​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sp>
        <p:nvSpPr>
          <p:cNvPr id="59" name="手繪多邊形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60" name="手繪多邊形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grpSp>
        <p:nvGrpSpPr>
          <p:cNvPr id="61" name="群組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手繪多邊形​​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3" name="手繪多邊形​​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4" name="手繪多邊形​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5" name="手繪多邊形​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6" name="手繪多邊形​​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7" name="手繪多邊形​​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8" name="手繪多邊形​​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9" name="手繪多邊形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0" name="手繪多邊形​​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1" name="手繪多邊形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2" name="手繪多邊形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3" name="手繪多邊形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4" name="手繪多邊形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5" name="手繪多邊形​​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6" name="手繪多邊形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7" name="手繪多邊形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8" name="手繪多邊形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9" name="手繪多邊形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0" name="手繪多邊形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81" name="群組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手繪多邊形​​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3" name="手繪多邊形​​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4" name="手繪多邊形​​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5" name="手繪多邊形​​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6" name="手繪多邊形​​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87" name="群組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手繪多邊形​​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9" name="手繪多邊形​​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0" name="手繪多邊形​​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1" name="手繪多邊形​​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2" name="手繪多邊形​​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3" name="手繪多邊形​​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94" name="群組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手繪多邊形​​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6" name="手繪多邊形​​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7" name="手繪多邊形​​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8" name="手繪多邊形​​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99" name="群組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手繪多邊形​​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1" name="手繪多邊形​​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2" name="手繪多邊形​​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3" name="手繪多邊形​​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4" name="手繪多邊形​​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5" name="手繪多邊形​​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106" name="群組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手繪多邊形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8" name="手繪多邊形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9" name="手繪多邊形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0" name="手繪多邊形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1" name="手繪多邊形​​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2" name="手繪多邊形​​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3" name="手繪多邊形​​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4" name="手繪多邊形​​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sp>
        <p:nvSpPr>
          <p:cNvPr id="115" name="手繪多邊形​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116" name="手繪多邊形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grpSp>
        <p:nvGrpSpPr>
          <p:cNvPr id="117" name="群組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手繪多邊形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9" name="手繪多邊形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0" name="手繪多邊形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1" name="手繪多邊形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2" name="手繪多邊形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3" name="手繪多邊形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4" name="手繪多邊形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5" name="手繪多邊形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6" name="手繪多邊形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7" name="手繪多邊形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8" name="手繪多邊形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9" name="手繪多邊形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0" name="手繪多邊形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1" name="手繪多邊形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2" name="手繪多邊形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3" name="手繪多邊形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4" name="手繪多邊形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5" name="手繪多邊形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6" name="手繪多邊形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7" name="手繪多邊形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8" name="手繪多邊形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9" name="手繪多邊形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0" name="手繪多邊形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1" name="手繪多邊形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2" name="手繪多邊形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3" name="手繪多邊形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4" name="手繪多邊形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5" name="手繪多邊形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146" name="群組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手繪多邊形​​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8" name="手繪多邊形​​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9" name="手繪多邊形​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0" name="手繪多邊形​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1" name="手繪多邊形​​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2" name="手繪多邊形​​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3" name="手繪多邊形​​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4" name="手繪多邊形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5" name="手繪多邊形​​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6" name="手繪多邊形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7" name="手繪多邊形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8" name="手繪多邊形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9" name="手繪多邊形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0" name="手繪多邊形​​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1" name="手繪多邊形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2" name="手繪多邊形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3" name="手繪多邊形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4" name="手繪多邊形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5" name="手繪多邊形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6" name="手繪多邊形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7" name="手繪多邊形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8" name="手繪多邊形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9" name="手繪多邊形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0" name="手繪多邊形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171" name="群組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手繪多邊形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3" name="手繪多邊形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4" name="手繪多邊形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5" name="手繪多邊形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6" name="手繪多邊形​​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7" name="手繪多邊形​​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8" name="手繪多邊形​​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9" name="手繪多邊形​​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rmAutofit/>
          </a:bodyPr>
          <a:lstStyle>
            <a:lvl1pPr algn="ctr">
              <a:defRPr sz="66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zh-TW" altLang="en-US"/>
              <a:t>按一下以編輯母片子標題樣式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1B9076-0067-4F32-B6D1-9C31E42ECC73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33E40E8-A7AC-40A6-B203-C51F50516F94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622E5CE-50DE-4091-87FA-1AC56BE031B7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18DC7A5-D8FB-4063-B028-D6E3FB48D178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​​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7" name="手繪多邊形​​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8" name="手繪多邊形​​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grpSp>
        <p:nvGrpSpPr>
          <p:cNvPr id="9" name="群組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手繪多邊形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" name="手繪多邊形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" name="手繪多邊形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" name="手繪多邊形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" name="手繪多邊形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" name="手繪多邊形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" name="手繪多邊形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" name="手繪多邊形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" name="手繪多邊形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" name="手繪多邊形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" name="手繪多邊形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" name="手繪多邊形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" name="手繪多邊形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" name="手繪多邊形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" name="手繪多邊形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" name="手繪多邊形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6" name="手繪多邊形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" name="手繪多邊形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" name="手繪多邊形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" name="手繪多邊形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" name="手繪多邊形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1" name="手繪多邊形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" name="手繪多邊形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" name="手繪多邊形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4" name="手繪多邊形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5" name="手繪多邊形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6" name="手繪多邊形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7" name="手繪多邊形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8" name="手繪多邊形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9" name="手繪多邊形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0" name="手繪多邊形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1" name="手繪多邊形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2" name="手繪多邊形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3" name="手繪多邊形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4" name="手繪多邊形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5" name="手繪多邊形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6" name="手繪多邊形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7" name="手繪多邊形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8" name="手繪多邊形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9" name="手繪多邊形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0" name="手繪多邊形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1" name="手繪多邊形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2" name="手繪多邊形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3" name="手繪多邊形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4" name="手繪多邊形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5" name="手繪多邊形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6" name="手繪多邊形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7" name="手繪多邊形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8" name="手繪多邊形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9" name="手繪多邊形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0" name="手繪多邊形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1" name="手繪多邊形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2" name="手繪多邊形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3" name="手繪多邊形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4" name="手繪多邊形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5" name="手繪多邊形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6" name="手繪多邊形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7" name="手繪多邊形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8" name="手繪多邊形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9" name="手繪多邊形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0" name="手繪多邊形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1" name="手繪多邊形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2" name="手繪多邊形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3" name="手繪多邊形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4" name="手繪多邊形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5" name="手繪多邊形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6" name="手繪多邊形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7" name="手繪多邊形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8" name="手繪多邊形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79" name="手繪多邊形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0" name="手繪多邊形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1" name="手繪多邊形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2" name="手繪多邊形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3" name="手繪多邊形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4" name="手繪多邊形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5" name="手繪多邊形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6" name="手繪多邊形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7" name="手繪多邊形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8" name="手繪多邊形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89" name="手繪多邊形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0" name="手繪多邊形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1" name="手繪多邊形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2" name="手繪多邊形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93" name="群組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手繪多邊形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5" name="手繪多邊形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6" name="手繪多邊形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7" name="手繪多邊形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8" name="手繪多邊形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9" name="手繪多邊形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0" name="手繪多邊形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1" name="手繪多邊形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2" name="手繪多邊形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3" name="手繪多邊形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4" name="手繪多邊形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5" name="手繪多邊形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6" name="手繪多邊形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7" name="手繪多邊形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8" name="手繪多邊形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09" name="手繪多邊形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0" name="手繪多邊形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1" name="手繪多邊形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2" name="手繪多邊形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3" name="手繪多邊形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4" name="手繪多邊形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5" name="手繪多邊形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6" name="手繪多邊形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7" name="手繪多邊形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8" name="手繪多邊形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19" name="手繪多邊形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0" name="手繪多邊形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1" name="手繪多邊形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2" name="手繪多邊形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3" name="手繪多邊形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4" name="手繪多邊形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5" name="手繪多邊形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6" name="手繪多邊形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7" name="手繪多邊形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8" name="手繪多邊形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9" name="手繪多邊形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0" name="手繪多邊形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1" name="手繪多邊形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2" name="手繪多邊形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3" name="手繪多邊形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4" name="手繪多邊形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5" name="手繪多邊形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6" name="手繪多邊形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7" name="手繪多邊形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8" name="手繪多邊形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9" name="手繪多邊形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0" name="手繪多邊形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1" name="手繪多邊形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2" name="手繪多邊形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3" name="手繪多邊形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4" name="手繪多邊形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5" name="手繪多邊形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6" name="手繪多邊形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7" name="手繪多邊形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8" name="手繪多邊形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9" name="手繪多邊形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0" name="手繪多邊形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1" name="手繪多邊形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2" name="手繪多邊形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3" name="手繪多邊形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4" name="手繪多邊形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5" name="手繪多邊形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6" name="手繪多邊形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7" name="手繪多邊形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8" name="手繪多邊形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9" name="手繪多邊形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0" name="手繪多邊形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1" name="手繪多邊形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2" name="手繪多邊形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3" name="手繪多邊形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4" name="手繪多邊形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5" name="手繪多邊形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6" name="手繪多邊形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7" name="手繪多邊形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8" name="手繪多邊形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9" name="手繪多邊形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0" name="手繪多邊形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1" name="手繪多邊形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2" name="手繪多邊形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3" name="手繪多邊形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4" name="手繪多邊形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5" name="手繪多邊形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6" name="手繪多邊形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177" name="群組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手繪多邊形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9" name="手繪多邊形​​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0" name="手繪多邊形​​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1" name="手繪多邊形​​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2" name="手繪多邊形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3" name="手繪多邊形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4" name="手繪多邊形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5" name="手繪多邊形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6" name="手繪多邊形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7" name="手繪多邊形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8" name="手繪多邊形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9" name="手繪多邊形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0" name="手繪多邊形​​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1" name="手繪多邊形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2" name="手繪多邊形​​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3" name="手繪多邊形​​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4" name="手繪多邊形​​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5" name="手繪多邊形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6" name="手繪多邊形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7" name="手繪多邊形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8" name="手繪多邊形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99" name="手繪多邊形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0" name="手繪多邊形​​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1" name="手繪多邊形​​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2" name="手繪多邊形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3" name="手繪多邊形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4" name="手繪多邊形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5" name="手繪多邊形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6" name="手繪多邊形​​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7" name="手繪多邊形​​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8" name="手繪多邊形​​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09" name="手繪多邊形​​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0" name="手繪多邊形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1" name="手繪多邊形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2" name="手繪多邊形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3" name="手繪多邊形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4" name="手繪多邊形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5" name="手繪多邊形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6" name="手繪多邊形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7" name="手繪多邊形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8" name="手繪多邊形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9" name="手繪多邊形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0" name="手繪多邊形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1" name="手繪多邊形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2" name="手繪多邊形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3" name="手繪多邊形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4" name="手繪多邊形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5" name="手繪多邊形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6" name="手繪多邊形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7" name="手繪多邊形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8" name="手繪多邊形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9" name="手繪多邊形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0" name="手繪多邊形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1" name="手繪多邊形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2" name="手繪多邊形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3" name="手繪多邊形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4" name="手繪多邊形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5" name="手繪多邊形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6" name="手繪多邊形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7" name="手繪多邊形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8" name="手繪多邊形​​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9" name="手繪多邊形​​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0" name="手繪多邊形​​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1" name="手繪多邊形​​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2" name="手繪多邊形​​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3" name="手繪多邊形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4" name="手繪多邊形​​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5" name="手繪多邊形​​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6" name="手繪多邊形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7" name="手繪多邊形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8" name="手繪多邊形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9" name="手繪多邊形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0" name="手繪多邊形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1" name="手繪多邊形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2" name="手繪多邊形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3" name="手繪多邊形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4" name="手繪多邊形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5" name="手繪多邊形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6" name="手繪多邊形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7" name="手繪多邊形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8" name="手繪多邊形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9" name="手繪多邊形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260" name="群組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手繪多邊形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62" name="手繪多邊形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63" name="手繪多邊形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64" name="手繪多邊形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65" name="手繪多邊形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66" name="手繪多邊形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67" name="手繪多邊形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68" name="手繪多邊形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69" name="手繪多邊形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0" name="手繪多邊形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1" name="手繪多邊形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2" name="手繪多邊形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3" name="手繪多邊形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solidFill>
                  <a:schemeClr val="accent6"/>
                </a:solidFill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4" name="手繪多邊形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5" name="手繪多邊形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6" name="手繪多邊形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7" name="手繪多邊形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solidFill>
                  <a:schemeClr val="accent6"/>
                </a:solidFill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8" name="手繪多邊形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79" name="手繪多邊形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0" name="手繪多邊形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1" name="手繪多邊形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2" name="手繪多邊形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3" name="手繪多邊形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4" name="手繪多邊形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solidFill>
                  <a:schemeClr val="accent6">
                    <a:lumMod val="75000"/>
                  </a:schemeClr>
                </a:solidFill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5" name="手繪多邊形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solidFill>
                  <a:schemeClr val="accent6">
                    <a:lumMod val="75000"/>
                  </a:schemeClr>
                </a:solidFill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6" name="手繪多邊形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7" name="手繪多邊形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8" name="手繪多邊形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289" name="群組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手繪多邊形​​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1" name="橢圓​​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2" name="手繪多邊形​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3" name="手繪多邊形​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4" name="手繪多邊形​​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5" name="手繪多邊形​​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6" name="手繪多邊形​​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7" name="手繪多邊形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8" name="手繪多邊形​​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9" name="手繪多邊形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0" name="手繪多邊形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1" name="手繪多邊形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2" name="手繪多邊形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3" name="手繪多邊形​​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4" name="手繪多邊形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5" name="手繪多邊形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6" name="手繪多邊形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7" name="手繪多邊形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8" name="手繪多邊形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9" name="手繪多邊形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sp>
        <p:nvSpPr>
          <p:cNvPr id="310" name="手繪多邊形​​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grpSp>
        <p:nvGrpSpPr>
          <p:cNvPr id="311" name="群組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手繪多邊形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13" name="手繪多邊形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14" name="手繪多邊形​​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15" name="手繪多邊形​​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16" name="手繪多邊形​​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17" name="手繪多邊形​​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18" name="手繪多邊形​​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19" name="手繪多邊形​​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0" name="手繪多邊形​​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1" name="手繪多邊形​​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2" name="手繪多邊形​​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3" name="手繪多邊形​​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4" name="手繪多邊形​​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5" name="手繪多邊形​​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6" name="手繪多邊形​​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7" name="手繪多邊形​​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8" name="手繪多邊形​​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9" name="手繪多邊形​​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0" name="手繪多邊形​​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1" name="手繪多邊形​​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2" name="手繪多邊形​​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3" name="手繪多邊形​​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4" name="手繪多邊形​​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5" name="手繪多邊形​​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6" name="手繪多邊形​​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7" name="手繪多邊形​​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8" name="手繪多邊形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9" name="手繪多邊形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40" name="手繪多邊形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41" name="手繪多邊形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42" name="手繪多邊形​​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43" name="手繪多邊形​​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44" name="手繪多邊形​​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45" name="手繪多邊形​​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46" name="手繪多邊形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47" name="手繪多邊形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348" name="群組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群組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手繪多邊形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76" name="手繪多邊形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77" name="手繪多邊形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78" name="手繪多邊形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79" name="手繪多邊形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80" name="手繪多邊形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81" name="手繪多邊形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82" name="手繪多邊形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83" name="手繪多邊形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84" name="手繪多邊形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85" name="手繪多邊形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86" name="手繪多邊形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87" name="手繪多邊形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88" name="手繪多邊形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89" name="手繪多邊形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90" name="手繪多邊形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91" name="手繪多邊形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92" name="手繪多邊形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93" name="手繪多邊形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94" name="手繪多邊形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95" name="手繪多邊形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96" name="手繪多邊形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97" name="手繪多邊形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98" name="手繪多邊形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99" name="手繪多邊形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00" name="手繪多邊形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01" name="手繪多邊形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02" name="手繪多邊形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03" name="手繪多邊形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04" name="手繪多邊形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05" name="手繪多邊形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06" name="手繪多邊形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07" name="手繪多邊形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08" name="手繪多邊形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09" name="手繪多邊形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10" name="手繪多邊形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11" name="手繪多邊形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12" name="手繪多邊形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13" name="手繪多邊形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14" name="手繪多邊形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15" name="手繪多邊形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16" name="手繪多邊形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17" name="手繪多邊形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18" name="手繪多邊形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19" name="手繪多邊形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20" name="手繪多邊形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421" name="手繪多邊形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</p:grpSp>
        <p:grpSp>
          <p:nvGrpSpPr>
            <p:cNvPr id="350" name="群組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手繪多邊形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67" name="手繪多邊形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68" name="手繪多邊形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69" name="手繪多邊形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70" name="手繪多邊形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71" name="手繪多邊形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72" name="手繪多邊形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73" name="手繪多邊形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74" name="手繪多邊形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</p:grpSp>
        <p:grpSp>
          <p:nvGrpSpPr>
            <p:cNvPr id="351" name="群組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手繪多邊形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60" name="手繪多邊形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61" name="手繪多邊形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62" name="手繪多邊形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63" name="手繪多邊形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64" name="手繪多邊形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65" name="手繪多邊形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</p:grpSp>
        <p:grpSp>
          <p:nvGrpSpPr>
            <p:cNvPr id="352" name="群組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手繪多邊形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54" name="手繪多邊形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55" name="手繪多邊形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56" name="手繪多邊形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57" name="手繪多邊形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  <p:sp>
            <p:nvSpPr>
              <p:cNvPr id="358" name="手繪多邊形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細明體" panose="02020509000000000000" pitchFamily="49" charset="-120"/>
                  <a:ea typeface="細明體" panose="02020509000000000000" pitchFamily="49" charset="-120"/>
                </a:endParaRPr>
              </a:p>
            </p:txBody>
          </p:sp>
        </p:grpSp>
      </p:grpSp>
      <p:grpSp>
        <p:nvGrpSpPr>
          <p:cNvPr id="422" name="群組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手繪多邊形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24" name="手繪多邊形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25" name="手繪多邊形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26" name="手繪多邊形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27" name="手繪多邊形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28" name="手繪多邊形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29" name="手繪多邊形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30" name="手繪多邊形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431" name="群組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手繪多邊形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33" name="手繪多邊形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34" name="手繪多邊形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35" name="手繪多邊形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36" name="手繪多邊形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37" name="手繪多邊形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38" name="手繪多邊形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39" name="手繪多邊形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440" name="群組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手繪多邊形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42" name="手繪多邊形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43" name="手繪多邊形​​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44" name="手繪多邊形​​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45" name="手繪多邊形​​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46" name="手繪多邊形​​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47" name="手繪多邊形​​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48" name="手繪多邊形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67FB326-09BA-4C4B-85DC-25848ABE508E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42AA930-071B-4D31-942E-248AE87D3587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4BFAAA-1205-491F-95F1-844FB0E38A2B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7FF3C93-EEA5-4646-BDA0-2DCD844B8D7B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26F7EF6-5B78-4C88-BD29-BCC8F9074FCA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8128358-86BF-4BE1-AE44-D087FAA2D3C0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8" name="手繪多邊形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9" name="手繪多邊形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grpSp>
        <p:nvGrpSpPr>
          <p:cNvPr id="10" name="群組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手繪多邊形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2" name="手繪多邊形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3" name="手繪多邊形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4" name="手繪多邊形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5" name="手繪多邊形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6" name="手繪多邊形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7" name="手繪多邊形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18" name="手繪多邊形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手繪多邊形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1" name="手繪多邊形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2" name="手繪多邊形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3" name="手繪多邊形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4" name="手繪多邊形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5" name="手繪多邊形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26" name="群組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手繪多邊形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8" name="手繪多邊形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29" name="手繪多邊形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0" name="手繪多邊形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1" name="手繪多邊形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2" name="手繪多邊形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3" name="手繪多邊形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34" name="群組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手繪多邊形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6" name="手繪多邊形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7" name="手繪多邊形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8" name="手繪多邊形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39" name="手繪多邊形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0" name="手繪多邊形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1" name="手繪多邊形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2" name="手繪多邊形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43" name="群組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手繪多邊形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5" name="手繪多邊形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6" name="手繪多邊形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7" name="手繪多邊形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8" name="手繪多邊形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49" name="手繪多邊形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0" name="手繪多邊形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1" name="手繪多邊形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52" name="群組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手繪多邊形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4" name="手繪多邊形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5" name="手繪多邊形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6" name="手繪多邊形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7" name="手繪多邊形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8" name="手繪多邊形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59" name="手繪多邊形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0" name="手繪多邊形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grpSp>
        <p:nvGrpSpPr>
          <p:cNvPr id="61" name="群組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手繪多邊形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3" name="手繪多邊形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4" name="手繪多邊形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5" name="手繪多邊形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6" name="手繪多邊形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7" name="手繪多邊形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8" name="手繪多邊形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69" name="手繪多邊形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</p:grp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r>
              <a:rPr lang="zh-TW" altLang="en-US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8751297" y="6601968"/>
            <a:ext cx="1266278" cy="193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A3D97914-47BC-412D-AA3F-505857C493CE}" type="datetime2">
              <a:rPr lang="zh-TW" altLang="en-US" smtClean="0"/>
              <a:pPr/>
              <a:t>2024年3月4日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CA8D9AD5-F248-4919-864A-CFD76CC027D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zh-TW" altLang="en-US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華康儷中黑" panose="020B0509000000000000" pitchFamily="49" charset="-120"/>
                <a:ea typeface="書法綜藝（" panose="02010600000101010101" pitchFamily="2" charset="-120"/>
              </a:rPr>
              <a:t>搶救</a:t>
            </a:r>
            <a:r>
              <a:rPr lang="en-US" altLang="zh-TW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華康儷中黑" panose="020B0509000000000000" pitchFamily="49" charset="-120"/>
                <a:ea typeface="書法綜藝（" panose="02010600000101010101" pitchFamily="2" charset="-120"/>
              </a:rPr>
              <a:t>3C</a:t>
            </a:r>
            <a:r>
              <a:rPr lang="zh-TW" altLang="en-US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華康儷中黑" panose="020B0509000000000000" pitchFamily="49" charset="-120"/>
                <a:ea typeface="書法綜藝（" panose="02010600000101010101" pitchFamily="2" charset="-120"/>
              </a:rPr>
              <a:t>惡視力</a:t>
            </a: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3832990" y="2916532"/>
            <a:ext cx="6916336" cy="1771600"/>
          </a:xfrm>
        </p:spPr>
        <p:txBody>
          <a:bodyPr rtlCol="0"/>
          <a:lstStyle/>
          <a:p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書法綜藝（" panose="02010600000101010101" pitchFamily="2" charset="-120"/>
              </a:rPr>
              <a:t>護眼有一套</a:t>
            </a: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>
          <a:xfrm>
            <a:off x="1522874" y="342680"/>
            <a:ext cx="9133730" cy="12334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zh-TW" altLang="en-US" sz="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華康儷中黑" panose="020B0509000000000000" pitchFamily="49" charset="-120"/>
                <a:ea typeface="書法綜藝（" panose="02010600000101010101" pitchFamily="2" charset="-120"/>
              </a:rPr>
              <a:t>限時使用</a:t>
            </a:r>
            <a:r>
              <a:rPr lang="en-US" altLang="zh-TW" sz="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華康儷中黑" panose="020B0509000000000000" pitchFamily="49" charset="-120"/>
                <a:ea typeface="書法綜藝（" panose="02010600000101010101" pitchFamily="2" charset="-120"/>
              </a:rPr>
              <a:t>3C</a:t>
            </a:r>
            <a:endParaRPr lang="zh-TW" altLang="en-US" sz="6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華康儷中黑" panose="020B0509000000000000" pitchFamily="49" charset="-120"/>
              <a:ea typeface="書法綜藝（" panose="02010600000101010101" pitchFamily="2" charset="-120"/>
            </a:endParaRPr>
          </a:p>
        </p:txBody>
      </p:sp>
      <p:sp>
        <p:nvSpPr>
          <p:cNvPr id="14" name="內容預留位置 13"/>
          <p:cNvSpPr>
            <a:spLocks noGrp="1"/>
          </p:cNvSpPr>
          <p:nvPr>
            <p:ph idx="1"/>
          </p:nvPr>
        </p:nvSpPr>
        <p:spPr>
          <a:xfrm>
            <a:off x="1434951" y="1978270"/>
            <a:ext cx="8790503" cy="2628900"/>
          </a:xfrm>
        </p:spPr>
        <p:txBody>
          <a:bodyPr rtlCol="0">
            <a:normAutofit/>
          </a:bodyPr>
          <a:lstStyle/>
          <a:p>
            <a:r>
              <a:rPr lang="zh-TW" altLang="en-US" sz="3200" dirty="0">
                <a:ea typeface="書法綜藝（" panose="02010600000101010101" pitchFamily="2" charset="-120"/>
              </a:rPr>
              <a:t>打電腦、看電視、滑手機等，每天使用少於</a:t>
            </a:r>
            <a:r>
              <a:rPr lang="en-US" altLang="zh-TW" sz="3200" dirty="0">
                <a:ea typeface="書法綜藝（" panose="02010600000101010101" pitchFamily="2" charset="-120"/>
              </a:rPr>
              <a:t>2</a:t>
            </a:r>
            <a:r>
              <a:rPr lang="zh-TW" altLang="en-US" sz="3200" dirty="0">
                <a:ea typeface="書法綜藝（" panose="02010600000101010101" pitchFamily="2" charset="-120"/>
              </a:rPr>
              <a:t>小時</a:t>
            </a:r>
          </a:p>
          <a:p>
            <a:r>
              <a:rPr lang="zh-TW" altLang="en-US" sz="3200" dirty="0">
                <a:ea typeface="書法綜藝（" panose="02010600000101010101" pitchFamily="2" charset="-120"/>
              </a:rPr>
              <a:t>使用</a:t>
            </a:r>
            <a:r>
              <a:rPr lang="en-US" altLang="zh-TW" sz="3200" dirty="0">
                <a:ea typeface="書法綜藝（" panose="02010600000101010101" pitchFamily="2" charset="-120"/>
              </a:rPr>
              <a:t>30</a:t>
            </a:r>
            <a:r>
              <a:rPr lang="zh-TW" altLang="en-US" sz="3200" dirty="0">
                <a:ea typeface="書法綜藝（" panose="02010600000101010101" pitchFamily="2" charset="-120"/>
              </a:rPr>
              <a:t>分鐘，休息</a:t>
            </a:r>
            <a:r>
              <a:rPr lang="en-US" altLang="zh-TW" sz="3200" dirty="0">
                <a:ea typeface="書法綜藝（" panose="02010600000101010101" pitchFamily="2" charset="-120"/>
              </a:rPr>
              <a:t>10</a:t>
            </a:r>
            <a:r>
              <a:rPr lang="zh-TW" altLang="en-US" sz="3200" dirty="0">
                <a:ea typeface="書法綜藝（" panose="02010600000101010101" pitchFamily="2" charset="-120"/>
              </a:rPr>
              <a:t>分鐘</a:t>
            </a:r>
          </a:p>
        </p:txBody>
      </p:sp>
    </p:spTree>
    <p:extLst>
      <p:ext uri="{BB962C8B-B14F-4D97-AF65-F5344CB8AC3E}">
        <p14:creationId xmlns:p14="http://schemas.microsoft.com/office/powerpoint/2010/main" val="14038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>
          <a:xfrm>
            <a:off x="1522874" y="509733"/>
            <a:ext cx="9133730" cy="12334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zh-TW" altLang="en-US" sz="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華康儷中黑" panose="020B0509000000000000" pitchFamily="49" charset="-120"/>
                <a:ea typeface="書法綜藝（" panose="02010600000101010101" pitchFamily="2" charset="-120"/>
              </a:rPr>
              <a:t>光線要充足</a:t>
            </a:r>
          </a:p>
        </p:txBody>
      </p:sp>
      <p:sp>
        <p:nvSpPr>
          <p:cNvPr id="14" name="內容預留位置 13"/>
          <p:cNvSpPr>
            <a:spLocks noGrp="1"/>
          </p:cNvSpPr>
          <p:nvPr>
            <p:ph idx="1"/>
          </p:nvPr>
        </p:nvSpPr>
        <p:spPr>
          <a:xfrm>
            <a:off x="1522874" y="2013439"/>
            <a:ext cx="9134856" cy="242667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zh-TW" altLang="en-US" sz="3200" dirty="0">
                <a:ea typeface="書法綜藝（" panose="02010600000101010101" pitchFamily="2" charset="-120"/>
              </a:rPr>
              <a:t>打電腦、看電視、滑手機等，每天使用少於</a:t>
            </a:r>
            <a:r>
              <a:rPr lang="en-US" altLang="zh-TW" sz="3200" dirty="0">
                <a:ea typeface="書法綜藝（" panose="02010600000101010101" pitchFamily="2" charset="-120"/>
              </a:rPr>
              <a:t>2</a:t>
            </a:r>
            <a:r>
              <a:rPr lang="zh-TW" altLang="en-US" sz="3200" dirty="0">
                <a:ea typeface="書法綜藝（" panose="02010600000101010101" pitchFamily="2" charset="-120"/>
              </a:rPr>
              <a:t>小時</a:t>
            </a:r>
          </a:p>
          <a:p>
            <a:r>
              <a:rPr lang="zh-TW" altLang="en-US" sz="3200" dirty="0">
                <a:ea typeface="書法綜藝（" panose="02010600000101010101" pitchFamily="2" charset="-120"/>
              </a:rPr>
              <a:t>使用</a:t>
            </a:r>
            <a:r>
              <a:rPr lang="en-US" altLang="zh-TW" sz="3200" dirty="0">
                <a:ea typeface="書法綜藝（" panose="02010600000101010101" pitchFamily="2" charset="-120"/>
              </a:rPr>
              <a:t>30</a:t>
            </a:r>
            <a:r>
              <a:rPr lang="zh-TW" altLang="en-US" sz="3200" dirty="0">
                <a:ea typeface="書法綜藝（" panose="02010600000101010101" pitchFamily="2" charset="-120"/>
              </a:rPr>
              <a:t>分鐘，休息</a:t>
            </a:r>
            <a:r>
              <a:rPr lang="en-US" altLang="zh-TW" sz="3200" dirty="0">
                <a:ea typeface="書法綜藝（" panose="02010600000101010101" pitchFamily="2" charset="-120"/>
              </a:rPr>
              <a:t>10</a:t>
            </a:r>
            <a:r>
              <a:rPr lang="zh-TW" altLang="en-US" sz="3200" dirty="0">
                <a:ea typeface="書法綜藝（" panose="02010600000101010101" pitchFamily="2" charset="-120"/>
              </a:rPr>
              <a:t>分鐘</a:t>
            </a:r>
          </a:p>
        </p:txBody>
      </p:sp>
    </p:spTree>
    <p:extLst>
      <p:ext uri="{BB962C8B-B14F-4D97-AF65-F5344CB8AC3E}">
        <p14:creationId xmlns:p14="http://schemas.microsoft.com/office/powerpoint/2010/main" val="123108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>
          <a:xfrm>
            <a:off x="1528572" y="369056"/>
            <a:ext cx="9133730" cy="12334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zh-TW" altLang="en-US" sz="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華康儷中黑" panose="020B0509000000000000" pitchFamily="49" charset="-120"/>
                <a:ea typeface="書法綜藝（" panose="02010600000101010101" pitchFamily="2" charset="-120"/>
              </a:rPr>
              <a:t>戶外活動不可少</a:t>
            </a:r>
          </a:p>
        </p:txBody>
      </p:sp>
      <p:sp>
        <p:nvSpPr>
          <p:cNvPr id="14" name="內容預留位置 13"/>
          <p:cNvSpPr>
            <a:spLocks noGrp="1"/>
          </p:cNvSpPr>
          <p:nvPr>
            <p:ph idx="1"/>
          </p:nvPr>
        </p:nvSpPr>
        <p:spPr>
          <a:xfrm>
            <a:off x="1431857" y="2136531"/>
            <a:ext cx="9134856" cy="208377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zh-TW" altLang="en-US" sz="3200" dirty="0">
                <a:ea typeface="書法綜藝（" panose="02010600000101010101" pitchFamily="2" charset="-120"/>
              </a:rPr>
              <a:t>多接觸大自然，多看遠方，可預防近視</a:t>
            </a:r>
          </a:p>
          <a:p>
            <a:r>
              <a:rPr lang="zh-TW" altLang="en-US" sz="3200" dirty="0">
                <a:ea typeface="書法綜藝（" panose="02010600000101010101" pitchFamily="2" charset="-120"/>
              </a:rPr>
              <a:t>每天戶外運動，最少</a:t>
            </a:r>
            <a:r>
              <a:rPr lang="en-US" altLang="zh-TW" sz="3200" dirty="0">
                <a:ea typeface="書法綜藝（" panose="02010600000101010101" pitchFamily="2" charset="-120"/>
              </a:rPr>
              <a:t>1</a:t>
            </a:r>
            <a:r>
              <a:rPr lang="zh-TW" altLang="en-US" sz="3200" dirty="0">
                <a:ea typeface="書法綜藝（" panose="02010600000101010101" pitchFamily="2" charset="-120"/>
              </a:rPr>
              <a:t>小時</a:t>
            </a:r>
          </a:p>
        </p:txBody>
      </p:sp>
    </p:spTree>
    <p:extLst>
      <p:ext uri="{BB962C8B-B14F-4D97-AF65-F5344CB8AC3E}">
        <p14:creationId xmlns:p14="http://schemas.microsoft.com/office/powerpoint/2010/main" val="140579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712586" cy="17824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z="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謝謝觀賞</a:t>
            </a:r>
            <a:endParaRPr lang="en-US" altLang="zh-TW" sz="6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014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返校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351771_TF02895269.potx" id="{E520B431-7946-410B-823A-4C608060E591}" vid="{BBCC4DC1-3964-466B-9C8B-212AB5EB7615}"/>
    </a:ext>
  </a:extLst>
</a:theme>
</file>

<file path=ppt/theme/theme2.xml><?xml version="1.0" encoding="utf-8"?>
<a:theme xmlns:a="http://schemas.openxmlformats.org/drawingml/2006/main" name="Office 佈景主題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9B8A7B-DB68-4625-86A7-7FECB4C2A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F5AFAE-B80F-42D3-94B4-729362BC1BCB}">
  <ds:schemaRefs>
    <ds:schemaRef ds:uri="a4f35948-e619-41b3-aa29-22878b09cfd2"/>
    <ds:schemaRef ds:uri="http://www.w3.org/XML/1998/namespace"/>
    <ds:schemaRef ds:uri="40262f94-9f35-4ac3-9a90-690165a166b7"/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6CC9A7CA-BEC5-41E5-AAE1-C9D7FC518E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秋季歡樂教育簡報 (寬螢幕)</Template>
  <TotalTime>29</TotalTime>
  <Words>84</Words>
  <Application>Microsoft Office PowerPoint</Application>
  <PresentationFormat>寬螢幕</PresentationFormat>
  <Paragraphs>17</Paragraphs>
  <Slides>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0" baseType="lpstr">
      <vt:lpstr>書法綜藝（</vt:lpstr>
      <vt:lpstr>細明體</vt:lpstr>
      <vt:lpstr>華康儷中黑</vt:lpstr>
      <vt:lpstr>Arial</vt:lpstr>
      <vt:lpstr>返校 16x9</vt:lpstr>
      <vt:lpstr>搶救3C惡視力</vt:lpstr>
      <vt:lpstr>限時使用3C</vt:lpstr>
      <vt:lpstr>光線要充足</vt:lpstr>
      <vt:lpstr>戶外活動不可少</vt:lpstr>
      <vt:lpstr>謝謝觀賞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搶救3C惡視力</dc:title>
  <dc:creator>user</dc:creator>
  <cp:lastModifiedBy>user</cp:lastModifiedBy>
  <cp:revision>3</cp:revision>
  <dcterms:created xsi:type="dcterms:W3CDTF">2024-03-04T03:28:49Z</dcterms:created>
  <dcterms:modified xsi:type="dcterms:W3CDTF">2024-03-04T03:58:48Z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