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49" r:id="rId2"/>
    <p:sldId id="258" r:id="rId3"/>
    <p:sldId id="383" r:id="rId4"/>
    <p:sldId id="402" r:id="rId5"/>
    <p:sldId id="257" r:id="rId6"/>
    <p:sldId id="404" r:id="rId7"/>
    <p:sldId id="403" r:id="rId8"/>
    <p:sldId id="395" r:id="rId9"/>
    <p:sldId id="406" r:id="rId10"/>
    <p:sldId id="407" r:id="rId11"/>
    <p:sldId id="409" r:id="rId12"/>
    <p:sldId id="408" r:id="rId13"/>
    <p:sldId id="413" r:id="rId14"/>
    <p:sldId id="405" r:id="rId15"/>
    <p:sldId id="411" r:id="rId16"/>
    <p:sldId id="297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凱兒 陳" initials="凱兒" lastIdx="1" clrIdx="0">
    <p:extLst>
      <p:ext uri="{19B8F6BF-5375-455C-9EA6-DF929625EA0E}">
        <p15:presenceInfo xmlns:p15="http://schemas.microsoft.com/office/powerpoint/2012/main" userId="6d554602d762d85b" providerId="Windows Live"/>
      </p:ext>
    </p:extLst>
  </p:cmAuthor>
  <p:cmAuthor id="2" name="yulic008@yahoo.com.tw" initials="y" lastIdx="1" clrIdx="1">
    <p:extLst>
      <p:ext uri="{19B8F6BF-5375-455C-9EA6-DF929625EA0E}">
        <p15:presenceInfo xmlns:p15="http://schemas.microsoft.com/office/powerpoint/2012/main" userId="0e9816dca0abdb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DD9FF"/>
    <a:srgbClr val="B8E08C"/>
    <a:srgbClr val="B3EBFF"/>
    <a:srgbClr val="0000FF"/>
    <a:srgbClr val="FFD243"/>
    <a:srgbClr val="FFCCFF"/>
    <a:srgbClr val="00FF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0" autoAdjust="0"/>
    <p:restoredTop sz="89344" autoAdjust="0"/>
  </p:normalViewPr>
  <p:slideViewPr>
    <p:cSldViewPr snapToGrid="0">
      <p:cViewPr varScale="1">
        <p:scale>
          <a:sx n="97" d="100"/>
          <a:sy n="97" d="100"/>
        </p:scale>
        <p:origin x="114" y="1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8D4A9-4754-402E-9E78-AAAF0B172529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9A598-01F7-465B-B4B7-4A4DCF240A3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731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B9694-EC24-4BE8-B90F-EFDD206B81D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0894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704FA1-A35C-4A60-8E4B-6F451A3E1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092B294-60C7-45E5-928E-017ED0B22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32A75D4-5DDC-4F58-A7FC-D4D94E55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F0B303-F3D7-46C2-A495-E733D47DA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1C3C9F-19C9-42E5-830D-724BE7B6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2024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F2727-437A-4FBF-9301-F0DE69B0A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EDEEF1-DAB4-482D-8E99-B30FC6998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0785ACA-E7F3-4B12-BA73-FF4B827D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759C0AC-53B8-4D8A-842C-0B574DE1B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CDB90B-0D4D-4C99-926D-58319E20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87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FDA7F3-CC8A-4F69-949B-BC7DF391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571563C-F2EF-44C6-923E-49C1068B2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191AB9-B901-4C4F-A132-B4942735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AAB436-7F43-433F-ACB4-41EDE62A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5949167-5A4A-49B1-865B-9E8F301E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94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BD659D-51C6-4BE8-80A6-211339D5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FDDAF11-319D-40F3-8CE5-4171E54C7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EC09196-468B-45DE-BB88-5152FE8B6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CF9578D-8BB7-4DC5-B9E9-25BE4610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46AF3B0-F905-4502-AF1A-F0D753FB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191AB8F-D87E-4939-BD72-80523D00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03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0CA181-9B32-4DF2-A3FF-AE096B6FD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8E5B052-C707-4C6C-8675-4D10A751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6B536BF-7AEF-4547-BAF4-10ABEAC24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02A2DC6-D41E-4D05-9EC5-D627B048D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34E3E54-752F-4C90-9AE5-0D23765EB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AE09CB4-2E77-4977-B6A3-028B6ADF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5FF5137-65E6-4F53-9400-705829D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C99184F-829A-4D8F-9138-24429A73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347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F27F3C-CCA6-4397-978E-7781DFF8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18A67B8-5E7C-4C6E-97A7-AE473B11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3235746-33CE-4A7A-B535-40313DE7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CDBCF6D-7142-444D-9C72-0EF9F75B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427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4795A71-7BD0-47DB-87DC-325163586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0BD4AB5-4735-4461-8850-4F79003A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6D38C19-05BA-4D86-ADFA-BE76211E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020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81ECE8-DFAE-45E0-A531-EBB559F95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99DEE6-5E93-4118-A8C0-3D9D5734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51DAD01-D4CA-4B5D-AA88-BED53442E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A2B335A-0C50-46C8-ABC6-3024E6AE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AE9DD2-253E-4CD6-B496-A3330E9D5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6374713-BF5B-40FE-AD26-8EDF629B7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440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C4D24E-B616-478A-A490-5CB82429B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61CDC9A-CFD2-43A3-B4A5-C7F8DAF5A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0574B28-5BB0-4908-AD6A-4A413042B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9C46A64-282A-4D67-B357-F08B690A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F2F4302-5547-434C-BFD1-4376268B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B6C7A99-4D3C-4339-B62F-1F5B5D53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14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ABDAE7-91C8-4E45-9D6E-BE2E5D0CA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2836D5C-761F-4F5B-944E-814534F52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8C5F7DB-010D-44EF-9331-91F3449EC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5350E60-CFC8-40A3-92E4-8CCBFBDC8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E50AA8-8BE7-444F-A958-D19D271F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79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A7748E-A15D-4AEC-B699-6F7341CFF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FE3CEF3-64F9-4E77-B0AA-9CF991D45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6F23AF-7E22-498F-8DDF-89C2CB60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31DF95A-CC17-4214-A3DC-FDE72096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9B888F2-A457-4E82-9C0A-1AC70DB9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175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438AEFA-E595-48F4-80C5-EF2978B5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A9F015E-AE77-4F61-A79D-06E2B7980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FE6C970-5007-44DC-AAED-EA404925F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CCBC7-52D5-4BA6-97D6-5AF8E1391D50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B87011E-A80E-4217-BF04-FB3A5DDE7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F8C8180-5AB8-423C-8989-16D0F906B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091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web.cy.edu.tw/ew246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hildren.moc.gov.tw/book/232006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hildren.moc.gov.tw/book/23200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140.130.211.201:5000/sharing/tOESj9zU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3430" t="52113" r="4725" b="13771"/>
          <a:stretch/>
        </p:blipFill>
        <p:spPr>
          <a:xfrm>
            <a:off x="3923471" y="1751752"/>
            <a:ext cx="7073559" cy="805758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5378865" y="3325305"/>
            <a:ext cx="3750734" cy="922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回</a:t>
            </a:r>
          </a:p>
        </p:txBody>
      </p:sp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794410B9-3104-9DC7-CF2D-7FB2F181763F}"/>
              </a:ext>
            </a:extLst>
          </p:cNvPr>
          <p:cNvSpPr/>
          <p:nvPr/>
        </p:nvSpPr>
        <p:spPr>
          <a:xfrm>
            <a:off x="1194970" y="2286606"/>
            <a:ext cx="2215454" cy="722003"/>
          </a:xfrm>
          <a:prstGeom prst="wedgeEllipseCallout">
            <a:avLst>
              <a:gd name="adj1" fmla="val -1470"/>
              <a:gd name="adj2" fmla="val 8600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我是孫尤利</a:t>
            </a:r>
            <a:endParaRPr lang="en-US" altLang="zh-TW" sz="20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0066D25-C0DC-8A7E-103C-376DF168E883}"/>
              </a:ext>
            </a:extLst>
          </p:cNvPr>
          <p:cNvSpPr txBox="1"/>
          <p:nvPr/>
        </p:nvSpPr>
        <p:spPr>
          <a:xfrm>
            <a:off x="5736516" y="5222638"/>
            <a:ext cx="3035432" cy="646331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聽講筆記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E83419B-ED46-C200-CC2C-5ED8DF30A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389" y="3429000"/>
            <a:ext cx="1464615" cy="26282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01473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4FE6747F-B124-461F-B555-0BF12CAFD183}"/>
              </a:ext>
            </a:extLst>
          </p:cNvPr>
          <p:cNvSpPr txBox="1"/>
          <p:nvPr/>
        </p:nvSpPr>
        <p:spPr>
          <a:xfrm>
            <a:off x="2570375" y="952107"/>
            <a:ext cx="705124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複習上次的學習內容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444C543-6635-47CB-5CD3-9B88EAF68A8E}"/>
              </a:ext>
            </a:extLst>
          </p:cNvPr>
          <p:cNvSpPr txBox="1"/>
          <p:nvPr/>
        </p:nvSpPr>
        <p:spPr>
          <a:xfrm>
            <a:off x="2158738" y="3106133"/>
            <a:ext cx="8361576" cy="923330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     </a:t>
            </a:r>
            <a:r>
              <a:rPr lang="zh-TW" altLang="en-US" sz="54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閱讀筆記</a:t>
            </a:r>
            <a:endParaRPr lang="zh-TW" altLang="en-US" sz="4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4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442CD31A-63EC-8E22-8669-BA4697FAB5C1}"/>
              </a:ext>
            </a:extLst>
          </p:cNvPr>
          <p:cNvSpPr txBox="1"/>
          <p:nvPr/>
        </p:nvSpPr>
        <p:spPr>
          <a:xfrm>
            <a:off x="3792369" y="214750"/>
            <a:ext cx="4198768" cy="830997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閱讀筆記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7C08B0C-B175-8385-CC99-A45F32461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28" y="1264742"/>
            <a:ext cx="5175314" cy="289972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3608F1A-E718-5CA9-EE17-7CC2F3351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968" y="4251488"/>
            <a:ext cx="4915235" cy="227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91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442CD31A-63EC-8E22-8669-BA4697FAB5C1}"/>
              </a:ext>
            </a:extLst>
          </p:cNvPr>
          <p:cNvSpPr txBox="1"/>
          <p:nvPr/>
        </p:nvSpPr>
        <p:spPr>
          <a:xfrm>
            <a:off x="3764089" y="393859"/>
            <a:ext cx="4198768" cy="830997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閱讀筆記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4C1AF2F-2021-D83D-16C5-D7CB346FA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669" y="1495327"/>
            <a:ext cx="3667376" cy="259237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5FB63CA-C02E-9EEB-485A-E74FDB7DA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215" y="1495328"/>
            <a:ext cx="3367098" cy="247335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C4C02E4-6CDD-64CD-E60B-EB2398D40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04" y="4239158"/>
            <a:ext cx="3367098" cy="222498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53C5634-90F8-FB7D-2561-5E7FEBF3A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669" y="4239157"/>
            <a:ext cx="3667376" cy="222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63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760703"/>
            <a:ext cx="10516511" cy="1322947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6580E377-F757-5B01-A02F-6BA0658AFF6F}"/>
              </a:ext>
            </a:extLst>
          </p:cNvPr>
          <p:cNvSpPr txBox="1"/>
          <p:nvPr/>
        </p:nvSpPr>
        <p:spPr>
          <a:xfrm>
            <a:off x="3572407" y="3111033"/>
            <a:ext cx="4538135" cy="923330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聽講筆記</a:t>
            </a:r>
          </a:p>
        </p:txBody>
      </p:sp>
    </p:spTree>
    <p:extLst>
      <p:ext uri="{BB962C8B-B14F-4D97-AF65-F5344CB8AC3E}">
        <p14:creationId xmlns:p14="http://schemas.microsoft.com/office/powerpoint/2010/main" val="2252595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1BCCB055-9B58-CF88-6D41-FBF6DAC15CB9}"/>
              </a:ext>
            </a:extLst>
          </p:cNvPr>
          <p:cNvSpPr txBox="1"/>
          <p:nvPr/>
        </p:nvSpPr>
        <p:spPr>
          <a:xfrm>
            <a:off x="2827633" y="2061238"/>
            <a:ext cx="7541850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你會做聽講筆記嗎 </a:t>
            </a:r>
            <a:r>
              <a:rPr lang="en-US" altLang="zh-TW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?</a:t>
            </a:r>
            <a:endParaRPr lang="zh-TW" altLang="en-US" sz="4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760C554-7980-099A-6E93-157644ABFBC1}"/>
              </a:ext>
            </a:extLst>
          </p:cNvPr>
          <p:cNvSpPr txBox="1"/>
          <p:nvPr/>
        </p:nvSpPr>
        <p:spPr>
          <a:xfrm>
            <a:off x="3994405" y="4226541"/>
            <a:ext cx="4203189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你怎麼做</a:t>
            </a:r>
            <a:r>
              <a:rPr lang="en-US" altLang="zh-TW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?</a:t>
            </a:r>
            <a:endParaRPr lang="zh-TW" altLang="en-US" sz="4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944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7FB5821-8394-F2F2-57A8-4893A3A26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186" y="340046"/>
            <a:ext cx="8255213" cy="5706793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04E74018-0178-AF19-91A6-EA5D8758EF9C}"/>
              </a:ext>
            </a:extLst>
          </p:cNvPr>
          <p:cNvSpPr/>
          <p:nvPr/>
        </p:nvSpPr>
        <p:spPr>
          <a:xfrm>
            <a:off x="8255042" y="3067665"/>
            <a:ext cx="1310326" cy="275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6010CD06-2CA6-1B38-4AD2-24C1DC120811}"/>
              </a:ext>
            </a:extLst>
          </p:cNvPr>
          <p:cNvSpPr/>
          <p:nvPr/>
        </p:nvSpPr>
        <p:spPr>
          <a:xfrm>
            <a:off x="3885413" y="2571135"/>
            <a:ext cx="3948259" cy="3016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9E36319-8E6B-C246-CF33-B7F17728DCA8}"/>
              </a:ext>
            </a:extLst>
          </p:cNvPr>
          <p:cNvSpPr txBox="1"/>
          <p:nvPr/>
        </p:nvSpPr>
        <p:spPr>
          <a:xfrm>
            <a:off x="3319846" y="6193490"/>
            <a:ext cx="5335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3"/>
              </a:rPr>
              <a:t>孫尤利老師網站連結</a:t>
            </a:r>
            <a:r>
              <a:rPr lang="en-US" altLang="zh-TW" sz="2000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3"/>
              </a:rPr>
              <a:t>(</a:t>
            </a:r>
            <a:r>
              <a:rPr lang="zh-TW" altLang="en-US" sz="2000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3"/>
              </a:rPr>
              <a:t>請按此</a:t>
            </a:r>
            <a:r>
              <a:rPr lang="zh-TW" altLang="en-US" sz="2000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  <a:hlinkClick r:id="rId3"/>
              </a:rPr>
              <a:t>處</a:t>
            </a:r>
            <a:r>
              <a:rPr lang="en-US" altLang="zh-TW" sz="2000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3"/>
              </a:rPr>
              <a:t>)</a:t>
            </a:r>
            <a:endParaRPr lang="zh-TW" altLang="en-US"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060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4B337B1-D190-588C-4700-B877B9EEC705}"/>
              </a:ext>
            </a:extLst>
          </p:cNvPr>
          <p:cNvSpPr txBox="1"/>
          <p:nvPr/>
        </p:nvSpPr>
        <p:spPr>
          <a:xfrm>
            <a:off x="2984747" y="1063070"/>
            <a:ext cx="7005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文建會兒童文化館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1AF1A8D-0307-D1B5-07BC-831D02CE6AE0}"/>
              </a:ext>
            </a:extLst>
          </p:cNvPr>
          <p:cNvSpPr txBox="1"/>
          <p:nvPr/>
        </p:nvSpPr>
        <p:spPr>
          <a:xfrm>
            <a:off x="3184485" y="3886716"/>
            <a:ext cx="7005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latin typeface="王漢宗中楷體注音" panose="040B0700000000000000" pitchFamily="82" charset="-120"/>
                <a:ea typeface="王漢宗中楷體注音" panose="040B0700000000000000" pitchFamily="82" charset="-120"/>
                <a:hlinkClick r:id="rId2"/>
              </a:rPr>
              <a:t>https://children.moc.gov.tw/book/232006</a:t>
            </a:r>
            <a:endParaRPr lang="zh-TW" altLang="en-US" sz="3600" dirty="0"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D96A07C-DA47-2425-BB67-71E1F87607BD}"/>
              </a:ext>
            </a:extLst>
          </p:cNvPr>
          <p:cNvSpPr txBox="1"/>
          <p:nvPr/>
        </p:nvSpPr>
        <p:spPr>
          <a:xfrm>
            <a:off x="3753439" y="2403834"/>
            <a:ext cx="4685121" cy="707886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小石頭的歌</a:t>
            </a:r>
          </a:p>
        </p:txBody>
      </p:sp>
    </p:spTree>
    <p:extLst>
      <p:ext uri="{BB962C8B-B14F-4D97-AF65-F5344CB8AC3E}">
        <p14:creationId xmlns:p14="http://schemas.microsoft.com/office/powerpoint/2010/main" val="1850201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4B337B1-D190-588C-4700-B877B9EEC705}"/>
              </a:ext>
            </a:extLst>
          </p:cNvPr>
          <p:cNvSpPr txBox="1"/>
          <p:nvPr/>
        </p:nvSpPr>
        <p:spPr>
          <a:xfrm>
            <a:off x="3050734" y="2669249"/>
            <a:ext cx="78937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把聽到、看到、想到</a:t>
            </a:r>
            <a:r>
              <a:rPr lang="en-US" altLang="zh-TW" sz="40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…</a:t>
            </a:r>
          </a:p>
          <a:p>
            <a:r>
              <a:rPr lang="zh-TW" altLang="en-US" sz="40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寫下或畫下來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D96A07C-DA47-2425-BB67-71E1F87607BD}"/>
              </a:ext>
            </a:extLst>
          </p:cNvPr>
          <p:cNvSpPr txBox="1"/>
          <p:nvPr/>
        </p:nvSpPr>
        <p:spPr>
          <a:xfrm>
            <a:off x="3753440" y="1065227"/>
            <a:ext cx="4212210" cy="707886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小石頭的歌</a:t>
            </a:r>
          </a:p>
        </p:txBody>
      </p:sp>
      <p:sp>
        <p:nvSpPr>
          <p:cNvPr id="4" name="語音泡泡: 橢圓形 3">
            <a:extLst>
              <a:ext uri="{FF2B5EF4-FFF2-40B4-BE49-F238E27FC236}">
                <a16:creationId xmlns:a16="http://schemas.microsoft.com/office/drawing/2014/main" id="{9D03207F-54D1-D599-8EE1-B3A5F3BE32A3}"/>
              </a:ext>
            </a:extLst>
          </p:cNvPr>
          <p:cNvSpPr/>
          <p:nvPr/>
        </p:nvSpPr>
        <p:spPr>
          <a:xfrm>
            <a:off x="4336329" y="4888824"/>
            <a:ext cx="3987539" cy="1323439"/>
          </a:xfrm>
          <a:prstGeom prst="wedgeEllipseCallout">
            <a:avLst>
              <a:gd name="adj1" fmla="val -17131"/>
              <a:gd name="adj2" fmla="val -9923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引導課本</a:t>
            </a:r>
            <a:endParaRPr lang="en-US" altLang="zh-TW" sz="28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en-US" altLang="zh-TW" sz="28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P</a:t>
            </a:r>
            <a:r>
              <a:rPr lang="zh-TW" altLang="en-US" sz="28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11</a:t>
            </a:r>
            <a:r>
              <a:rPr lang="zh-TW" altLang="en-US" sz="28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空白</a:t>
            </a:r>
            <a:r>
              <a:rPr lang="zh-TW" altLang="en-US" sz="2800" dirty="0">
                <a:solidFill>
                  <a:schemeClr val="tx1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處</a:t>
            </a:r>
          </a:p>
        </p:txBody>
      </p:sp>
    </p:spTree>
    <p:extLst>
      <p:ext uri="{BB962C8B-B14F-4D97-AF65-F5344CB8AC3E}">
        <p14:creationId xmlns:p14="http://schemas.microsoft.com/office/powerpoint/2010/main" val="38303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E1AF1A8D-0307-D1B5-07BC-831D02CE6AE0}"/>
              </a:ext>
            </a:extLst>
          </p:cNvPr>
          <p:cNvSpPr txBox="1"/>
          <p:nvPr/>
        </p:nvSpPr>
        <p:spPr>
          <a:xfrm>
            <a:off x="3052510" y="3886716"/>
            <a:ext cx="7005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latin typeface="王漢宗中楷體注音" panose="040B0700000000000000" pitchFamily="82" charset="-120"/>
                <a:ea typeface="王漢宗中楷體注音" panose="040B0700000000000000" pitchFamily="82" charset="-120"/>
                <a:hlinkClick r:id="rId2"/>
              </a:rPr>
              <a:t>https://children.moc.gov.tw/book/232006</a:t>
            </a:r>
            <a:endParaRPr lang="zh-TW" altLang="en-US" sz="3600" dirty="0"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D96A07C-DA47-2425-BB67-71E1F87607BD}"/>
              </a:ext>
            </a:extLst>
          </p:cNvPr>
          <p:cNvSpPr txBox="1"/>
          <p:nvPr/>
        </p:nvSpPr>
        <p:spPr>
          <a:xfrm>
            <a:off x="3546049" y="1319751"/>
            <a:ext cx="4685121" cy="707886"/>
          </a:xfrm>
          <a:prstGeom prst="rect">
            <a:avLst/>
          </a:prstGeom>
          <a:solidFill>
            <a:srgbClr val="B3EBFF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小石頭的歌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F6A0369-EDB6-1632-DDC3-F0432220E9D6}"/>
              </a:ext>
            </a:extLst>
          </p:cNvPr>
          <p:cNvSpPr txBox="1"/>
          <p:nvPr/>
        </p:nvSpPr>
        <p:spPr>
          <a:xfrm>
            <a:off x="4154078" y="2617341"/>
            <a:ext cx="2765198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玩遊戲</a:t>
            </a:r>
          </a:p>
        </p:txBody>
      </p:sp>
    </p:spTree>
    <p:extLst>
      <p:ext uri="{BB962C8B-B14F-4D97-AF65-F5344CB8AC3E}">
        <p14:creationId xmlns:p14="http://schemas.microsoft.com/office/powerpoint/2010/main" val="414139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E8BB0D9-3735-7976-6E60-6AD30A1AC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930" y="772997"/>
            <a:ext cx="9452340" cy="5448694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528221" y="257486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P11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250BF0AF-495B-8CE6-4D99-4FD675AA62D5}"/>
              </a:ext>
            </a:extLst>
          </p:cNvPr>
          <p:cNvCxnSpPr>
            <a:cxnSpLocks/>
          </p:cNvCxnSpPr>
          <p:nvPr/>
        </p:nvCxnSpPr>
        <p:spPr>
          <a:xfrm>
            <a:off x="4092804" y="2056615"/>
            <a:ext cx="269449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5F6BE60C-E6ED-51DC-6CA1-32B125A59E3B}"/>
              </a:ext>
            </a:extLst>
          </p:cNvPr>
          <p:cNvCxnSpPr>
            <a:cxnSpLocks/>
          </p:cNvCxnSpPr>
          <p:nvPr/>
        </p:nvCxnSpPr>
        <p:spPr>
          <a:xfrm>
            <a:off x="3629320" y="2859464"/>
            <a:ext cx="72680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D17CE187-5375-A183-1858-258704B342D5}"/>
              </a:ext>
            </a:extLst>
          </p:cNvPr>
          <p:cNvCxnSpPr>
            <a:cxnSpLocks/>
          </p:cNvCxnSpPr>
          <p:nvPr/>
        </p:nvCxnSpPr>
        <p:spPr>
          <a:xfrm>
            <a:off x="2350416" y="3698450"/>
            <a:ext cx="40786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E9A9AEAB-CD41-2CC6-F6FA-98CDD8535747}"/>
              </a:ext>
            </a:extLst>
          </p:cNvPr>
          <p:cNvCxnSpPr>
            <a:cxnSpLocks/>
          </p:cNvCxnSpPr>
          <p:nvPr/>
        </p:nvCxnSpPr>
        <p:spPr>
          <a:xfrm>
            <a:off x="2677212" y="5282153"/>
            <a:ext cx="36481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D8196749-5CBF-C139-014A-A9E53C9B6B3F}"/>
              </a:ext>
            </a:extLst>
          </p:cNvPr>
          <p:cNvSpPr/>
          <p:nvPr/>
        </p:nvSpPr>
        <p:spPr>
          <a:xfrm>
            <a:off x="10426045" y="3902706"/>
            <a:ext cx="961534" cy="6692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37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968AC2D5-C148-3228-2B95-10CAF4FEB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540" y="876693"/>
            <a:ext cx="9286653" cy="5476363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528221" y="257486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P11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C1F9D455-6A67-A567-9D8D-0F6F0F03B1A6}"/>
              </a:ext>
            </a:extLst>
          </p:cNvPr>
          <p:cNvCxnSpPr>
            <a:cxnSpLocks/>
          </p:cNvCxnSpPr>
          <p:nvPr/>
        </p:nvCxnSpPr>
        <p:spPr>
          <a:xfrm>
            <a:off x="3074709" y="1415593"/>
            <a:ext cx="18178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854BCF7C-47F7-CEAA-F5FC-80B5DE6EF76A}"/>
              </a:ext>
            </a:extLst>
          </p:cNvPr>
          <p:cNvCxnSpPr>
            <a:cxnSpLocks/>
          </p:cNvCxnSpPr>
          <p:nvPr/>
        </p:nvCxnSpPr>
        <p:spPr>
          <a:xfrm flipV="1">
            <a:off x="3178404" y="3035430"/>
            <a:ext cx="4853233" cy="65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B81942BF-282A-0854-23D1-E379DF212451}"/>
              </a:ext>
            </a:extLst>
          </p:cNvPr>
          <p:cNvCxnSpPr>
            <a:cxnSpLocks/>
          </p:cNvCxnSpPr>
          <p:nvPr/>
        </p:nvCxnSpPr>
        <p:spPr>
          <a:xfrm>
            <a:off x="3280528" y="3943548"/>
            <a:ext cx="7503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C4724480-47AD-8442-1837-BB446FFB8891}"/>
              </a:ext>
            </a:extLst>
          </p:cNvPr>
          <p:cNvSpPr txBox="1"/>
          <p:nvPr/>
        </p:nvSpPr>
        <p:spPr>
          <a:xfrm>
            <a:off x="320509" y="4326902"/>
            <a:ext cx="2554665" cy="175432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↑</a:t>
            </a:r>
            <a:r>
              <a:rPr lang="zh-TW" altLang="en-US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   提高</a:t>
            </a:r>
            <a:endParaRPr lang="en-US" altLang="zh-TW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↓</a:t>
            </a:r>
            <a:r>
              <a:rPr lang="zh-TW" altLang="en-US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   減少</a:t>
            </a:r>
            <a:endParaRPr lang="en-US" altLang="zh-TW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r>
              <a:rPr lang="en-US" altLang="zh-TW" b="1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W.C.</a:t>
            </a:r>
            <a:r>
              <a:rPr lang="en-US" altLang="zh-TW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</a:t>
            </a:r>
            <a:r>
              <a:rPr lang="zh-TW" altLang="en-US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 廁所</a:t>
            </a:r>
            <a:endParaRPr lang="en-US" altLang="zh-TW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學餐</a:t>
            </a:r>
            <a:r>
              <a:rPr lang="zh-TW" altLang="en-US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學生餐廳</a:t>
            </a:r>
            <a:endParaRPr lang="en-US" altLang="zh-TW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珍奶</a:t>
            </a:r>
            <a:r>
              <a:rPr lang="zh-TW" altLang="en-US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珍珠奶茶</a:t>
            </a:r>
            <a:endParaRPr lang="en-US" altLang="zh-TW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4116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352F54F-569E-9A76-40AE-5766721CE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70" y="164178"/>
            <a:ext cx="4820323" cy="1086002"/>
          </a:xfrm>
          <a:prstGeom prst="rect">
            <a:avLst/>
          </a:prstGeom>
        </p:spPr>
      </p:pic>
      <p:sp>
        <p:nvSpPr>
          <p:cNvPr id="5" name="矩形: 圓角 4">
            <a:extLst>
              <a:ext uri="{FF2B5EF4-FFF2-40B4-BE49-F238E27FC236}">
                <a16:creationId xmlns:a16="http://schemas.microsoft.com/office/drawing/2014/main" id="{E52A1BE4-0F8E-E2F1-698C-82C37410ADCE}"/>
              </a:ext>
            </a:extLst>
          </p:cNvPr>
          <p:cNvSpPr/>
          <p:nvPr/>
        </p:nvSpPr>
        <p:spPr>
          <a:xfrm>
            <a:off x="1481950" y="328357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P12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1CB4531-11CF-A6A9-1491-52F2F961F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273" y="1212336"/>
            <a:ext cx="9451520" cy="5317307"/>
          </a:xfrm>
          <a:prstGeom prst="rect">
            <a:avLst/>
          </a:prstGeom>
        </p:spPr>
      </p:pic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F1622530-5AD9-A986-99C8-252EDC87D50C}"/>
              </a:ext>
            </a:extLst>
          </p:cNvPr>
          <p:cNvSpPr/>
          <p:nvPr/>
        </p:nvSpPr>
        <p:spPr>
          <a:xfrm>
            <a:off x="2782529" y="2730911"/>
            <a:ext cx="4090219" cy="2608006"/>
          </a:xfrm>
          <a:prstGeom prst="wedgeRoundRectCallout">
            <a:avLst>
              <a:gd name="adj1" fmla="val -10349"/>
              <a:gd name="adj2" fmla="val -7203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林佑安演講</a:t>
            </a:r>
            <a:endParaRPr lang="en-US" altLang="zh-TW" sz="32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endParaRPr lang="en-US" altLang="zh-TW" sz="32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堅持永不放棄的人生</a:t>
            </a:r>
          </a:p>
          <a:p>
            <a:pPr algn="ctr"/>
            <a:endParaRPr lang="zh-TW" altLang="en-US" dirty="0"/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48E33E35-7D3C-39E9-2806-3F646229EC8B}"/>
              </a:ext>
            </a:extLst>
          </p:cNvPr>
          <p:cNvSpPr/>
          <p:nvPr/>
        </p:nvSpPr>
        <p:spPr>
          <a:xfrm>
            <a:off x="7767483" y="2885999"/>
            <a:ext cx="2231922" cy="1086002"/>
          </a:xfrm>
          <a:prstGeom prst="wedgeEllipseCallout">
            <a:avLst>
              <a:gd name="adj1" fmla="val -6874"/>
              <a:gd name="adj2" fmla="val -121116"/>
            </a:avLst>
          </a:prstGeom>
          <a:solidFill>
            <a:srgbClr val="B8E0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</a:rPr>
              <a:t>111.10.5</a:t>
            </a:r>
          </a:p>
          <a:p>
            <a:pPr algn="ctr"/>
            <a:r>
              <a:rPr lang="en-US" altLang="zh-TW" sz="2400" b="1" dirty="0">
                <a:solidFill>
                  <a:schemeClr val="tx1"/>
                </a:solidFill>
              </a:rPr>
              <a:t>111.10.6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352F54F-569E-9A76-40AE-5766721CE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599" y="225606"/>
            <a:ext cx="4820323" cy="1086002"/>
          </a:xfrm>
          <a:prstGeom prst="rect">
            <a:avLst/>
          </a:prstGeom>
        </p:spPr>
      </p:pic>
      <p:sp>
        <p:nvSpPr>
          <p:cNvPr id="5" name="矩形: 圓角 4">
            <a:extLst>
              <a:ext uri="{FF2B5EF4-FFF2-40B4-BE49-F238E27FC236}">
                <a16:creationId xmlns:a16="http://schemas.microsoft.com/office/drawing/2014/main" id="{E52A1BE4-0F8E-E2F1-698C-82C37410ADCE}"/>
              </a:ext>
            </a:extLst>
          </p:cNvPr>
          <p:cNvSpPr/>
          <p:nvPr/>
        </p:nvSpPr>
        <p:spPr>
          <a:xfrm>
            <a:off x="1481950" y="328357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P12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1CB4531-11CF-A6A9-1491-52F2F961F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387" y="1418302"/>
            <a:ext cx="9242323" cy="4021395"/>
          </a:xfrm>
          <a:prstGeom prst="rect">
            <a:avLst/>
          </a:prstGeom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3FCFFF85-7A34-ECEA-70AB-4B15AB88992A}"/>
              </a:ext>
            </a:extLst>
          </p:cNvPr>
          <p:cNvSpPr/>
          <p:nvPr/>
        </p:nvSpPr>
        <p:spPr>
          <a:xfrm>
            <a:off x="3672348" y="2290916"/>
            <a:ext cx="7064478" cy="2084439"/>
          </a:xfrm>
          <a:prstGeom prst="roundRect">
            <a:avLst/>
          </a:prstGeom>
          <a:solidFill>
            <a:srgbClr val="6DD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寫下你的心得</a:t>
            </a:r>
            <a:endParaRPr lang="en-US" altLang="zh-TW" sz="32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zh-TW" altLang="en-US" sz="32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或想對佑安哥哥說的話</a:t>
            </a:r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ADA009BA-5C10-4A4E-D931-A23D0E837AAB}"/>
              </a:ext>
            </a:extLst>
          </p:cNvPr>
          <p:cNvSpPr/>
          <p:nvPr/>
        </p:nvSpPr>
        <p:spPr>
          <a:xfrm>
            <a:off x="5624053" y="4660490"/>
            <a:ext cx="2458064" cy="648929"/>
          </a:xfrm>
          <a:prstGeom prst="wedgeEllipseCallout">
            <a:avLst>
              <a:gd name="adj1" fmla="val -13283"/>
              <a:gd name="adj2" fmla="val -91829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可注音</a:t>
            </a:r>
            <a:endParaRPr lang="en-US" altLang="zh-TW" sz="20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可插圖</a:t>
            </a:r>
          </a:p>
        </p:txBody>
      </p:sp>
      <p:sp>
        <p:nvSpPr>
          <p:cNvPr id="11" name="文字方塊 10">
            <a:hlinkClick r:id="rId4"/>
            <a:extLst>
              <a:ext uri="{FF2B5EF4-FFF2-40B4-BE49-F238E27FC236}">
                <a16:creationId xmlns:a16="http://schemas.microsoft.com/office/drawing/2014/main" id="{E4BF2BFC-B2AB-B9FB-EFAC-0CB9BC022DB3}"/>
              </a:ext>
            </a:extLst>
          </p:cNvPr>
          <p:cNvSpPr txBox="1"/>
          <p:nvPr/>
        </p:nvSpPr>
        <p:spPr>
          <a:xfrm>
            <a:off x="4729316" y="5968181"/>
            <a:ext cx="501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4"/>
              </a:rPr>
              <a:t>觀賞林佑安影片連結</a:t>
            </a:r>
            <a:r>
              <a:rPr lang="en-US" altLang="zh-TW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4"/>
              </a:rPr>
              <a:t>(</a:t>
            </a:r>
            <a:r>
              <a:rPr lang="zh-TW" altLang="en-US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4"/>
              </a:rPr>
              <a:t>請按此</a:t>
            </a:r>
            <a:r>
              <a:rPr lang="en-US" altLang="zh-TW" dirty="0">
                <a:latin typeface="文鼎標楷注音" panose="020B0602010101010101" pitchFamily="34" charset="-120"/>
                <a:ea typeface="文鼎標楷注音" panose="020B0602010101010101" pitchFamily="34" charset="-120"/>
                <a:hlinkClick r:id="rId4"/>
              </a:rPr>
              <a:t>)</a:t>
            </a:r>
            <a:endParaRPr lang="zh-TW" altLang="en-US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45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352F54F-569E-9A76-40AE-5766721CE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70" y="164178"/>
            <a:ext cx="4820323" cy="1086002"/>
          </a:xfrm>
          <a:prstGeom prst="rect">
            <a:avLst/>
          </a:prstGeom>
        </p:spPr>
      </p:pic>
      <p:sp>
        <p:nvSpPr>
          <p:cNvPr id="5" name="矩形: 圓角 4">
            <a:extLst>
              <a:ext uri="{FF2B5EF4-FFF2-40B4-BE49-F238E27FC236}">
                <a16:creationId xmlns:a16="http://schemas.microsoft.com/office/drawing/2014/main" id="{E52A1BE4-0F8E-E2F1-698C-82C37410ADCE}"/>
              </a:ext>
            </a:extLst>
          </p:cNvPr>
          <p:cNvSpPr/>
          <p:nvPr/>
        </p:nvSpPr>
        <p:spPr>
          <a:xfrm>
            <a:off x="462117" y="164178"/>
            <a:ext cx="2713702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作業時間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1CB4531-11CF-A6A9-1491-52F2F961F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272" y="1212336"/>
            <a:ext cx="10306927" cy="5317307"/>
          </a:xfrm>
          <a:prstGeom prst="rect">
            <a:avLst/>
          </a:prstGeom>
        </p:spPr>
      </p:pic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F1622530-5AD9-A986-99C8-252EDC87D50C}"/>
              </a:ext>
            </a:extLst>
          </p:cNvPr>
          <p:cNvSpPr/>
          <p:nvPr/>
        </p:nvSpPr>
        <p:spPr>
          <a:xfrm>
            <a:off x="2842988" y="2257733"/>
            <a:ext cx="4090219" cy="2342534"/>
          </a:xfrm>
          <a:prstGeom prst="wedgeRoundRectCallout">
            <a:avLst>
              <a:gd name="adj1" fmla="val -13"/>
              <a:gd name="adj2" fmla="val -5692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林佑安演講</a:t>
            </a:r>
            <a:endParaRPr lang="en-US" altLang="zh-TW" sz="32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endParaRPr lang="en-US" altLang="zh-TW" sz="32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堅持永不放棄的人生</a:t>
            </a:r>
            <a:endParaRPr lang="zh-TW" altLang="en-US" dirty="0"/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48E33E35-7D3C-39E9-2806-3F646229EC8B}"/>
              </a:ext>
            </a:extLst>
          </p:cNvPr>
          <p:cNvSpPr/>
          <p:nvPr/>
        </p:nvSpPr>
        <p:spPr>
          <a:xfrm>
            <a:off x="7718322" y="2512373"/>
            <a:ext cx="2231922" cy="1086002"/>
          </a:xfrm>
          <a:prstGeom prst="wedgeEllipseCallout">
            <a:avLst>
              <a:gd name="adj1" fmla="val -6433"/>
              <a:gd name="adj2" fmla="val -84901"/>
            </a:avLst>
          </a:prstGeom>
          <a:solidFill>
            <a:srgbClr val="B8E0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</a:rPr>
              <a:t>111.10.5</a:t>
            </a:r>
          </a:p>
          <a:p>
            <a:pPr algn="ctr"/>
            <a:r>
              <a:rPr lang="en-US" altLang="zh-TW" sz="2400" b="1" dirty="0">
                <a:solidFill>
                  <a:schemeClr val="tx1"/>
                </a:solidFill>
              </a:rPr>
              <a:t>111.10.6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97A8B0F4-D2C5-DE82-AEB0-F42A9E526340}"/>
              </a:ext>
            </a:extLst>
          </p:cNvPr>
          <p:cNvSpPr/>
          <p:nvPr/>
        </p:nvSpPr>
        <p:spPr>
          <a:xfrm>
            <a:off x="813918" y="1075608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P12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C42F07DD-6DB5-F57D-E3B8-09DAEA64BF0E}"/>
              </a:ext>
            </a:extLst>
          </p:cNvPr>
          <p:cNvSpPr/>
          <p:nvPr/>
        </p:nvSpPr>
        <p:spPr>
          <a:xfrm>
            <a:off x="3390870" y="4696940"/>
            <a:ext cx="7064478" cy="1583094"/>
          </a:xfrm>
          <a:prstGeom prst="roundRect">
            <a:avLst/>
          </a:prstGeom>
          <a:solidFill>
            <a:srgbClr val="6DD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寫下你的心得</a:t>
            </a:r>
            <a:endParaRPr lang="en-US" altLang="zh-TW" sz="32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zh-TW" altLang="en-US" sz="32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或想對佑安哥哥說的話</a:t>
            </a:r>
          </a:p>
        </p:txBody>
      </p:sp>
      <p:sp>
        <p:nvSpPr>
          <p:cNvPr id="14" name="語音泡泡: 橢圓形 13">
            <a:extLst>
              <a:ext uri="{FF2B5EF4-FFF2-40B4-BE49-F238E27FC236}">
                <a16:creationId xmlns:a16="http://schemas.microsoft.com/office/drawing/2014/main" id="{D69553DC-F25D-142A-B7F1-DB33F176C13B}"/>
              </a:ext>
            </a:extLst>
          </p:cNvPr>
          <p:cNvSpPr/>
          <p:nvPr/>
        </p:nvSpPr>
        <p:spPr>
          <a:xfrm>
            <a:off x="7806814" y="3798402"/>
            <a:ext cx="2458064" cy="648929"/>
          </a:xfrm>
          <a:prstGeom prst="wedgeEllipseCallout">
            <a:avLst>
              <a:gd name="adj1" fmla="val -3683"/>
              <a:gd name="adj2" fmla="val -4637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可注音</a:t>
            </a:r>
            <a:endParaRPr lang="en-US" altLang="zh-TW" sz="2000" dirty="0">
              <a:solidFill>
                <a:schemeClr val="tx1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可插圖</a:t>
            </a:r>
          </a:p>
        </p:txBody>
      </p:sp>
    </p:spTree>
    <p:extLst>
      <p:ext uri="{BB962C8B-B14F-4D97-AF65-F5344CB8AC3E}">
        <p14:creationId xmlns:p14="http://schemas.microsoft.com/office/powerpoint/2010/main" val="310702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ABAB8E4-3039-439F-8FF6-1F197512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187" y="1422972"/>
            <a:ext cx="7783626" cy="532638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A5E104EB-57A4-4F17-BB7D-CF788BDE9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633" y="312632"/>
            <a:ext cx="6181880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8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193</Words>
  <Application>Microsoft Office PowerPoint</Application>
  <PresentationFormat>寬螢幕</PresentationFormat>
  <Paragraphs>54</Paragraphs>
  <Slides>16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文鼎標楷注音</vt:lpstr>
      <vt:lpstr>文鼎標楷注音破音一</vt:lpstr>
      <vt:lpstr>王漢宗中楷體注音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健康第1回</dc:title>
  <dc:creator>凱兒 陳</dc:creator>
  <cp:lastModifiedBy>yulic008@yahoo.com.tw</cp:lastModifiedBy>
  <cp:revision>199</cp:revision>
  <dcterms:created xsi:type="dcterms:W3CDTF">2020-08-31T05:05:03Z</dcterms:created>
  <dcterms:modified xsi:type="dcterms:W3CDTF">2022-09-30T03:20:30Z</dcterms:modified>
</cp:coreProperties>
</file>