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43" r:id="rId3"/>
    <p:sldId id="345" r:id="rId4"/>
    <p:sldId id="346" r:id="rId5"/>
    <p:sldId id="347" r:id="rId6"/>
    <p:sldId id="348" r:id="rId7"/>
    <p:sldId id="344" r:id="rId8"/>
    <p:sldId id="259" r:id="rId9"/>
    <p:sldId id="321" r:id="rId10"/>
    <p:sldId id="262" r:id="rId11"/>
    <p:sldId id="263" r:id="rId12"/>
    <p:sldId id="264" r:id="rId13"/>
    <p:sldId id="265" r:id="rId14"/>
    <p:sldId id="299" r:id="rId15"/>
    <p:sldId id="298" r:id="rId16"/>
    <p:sldId id="322" r:id="rId17"/>
    <p:sldId id="338" r:id="rId18"/>
    <p:sldId id="339" r:id="rId19"/>
    <p:sldId id="340" r:id="rId20"/>
    <p:sldId id="341" r:id="rId21"/>
    <p:sldId id="342" r:id="rId22"/>
    <p:sldId id="297" r:id="rId2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凱兒 陳" initials="凱兒" lastIdx="1" clrIdx="0">
    <p:extLst>
      <p:ext uri="{19B8F6BF-5375-455C-9EA6-DF929625EA0E}">
        <p15:presenceInfo xmlns:p15="http://schemas.microsoft.com/office/powerpoint/2012/main" userId="6d554602d762d8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EB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0" autoAdjust="0"/>
    <p:restoredTop sz="89344" autoAdjust="0"/>
  </p:normalViewPr>
  <p:slideViewPr>
    <p:cSldViewPr snapToGrid="0">
      <p:cViewPr varScale="1">
        <p:scale>
          <a:sx n="102" d="100"/>
          <a:sy n="102" d="100"/>
        </p:scale>
        <p:origin x="82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8D4A9-4754-402E-9E78-AAAF0B172529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9A598-01F7-465B-B4B7-4A4DCF240A3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731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704FA1-A35C-4A60-8E4B-6F451A3E1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092B294-60C7-45E5-928E-017ED0B22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32A75D4-5DDC-4F58-A7FC-D4D94E555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F0B303-F3D7-46C2-A495-E733D47DA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1C3C9F-19C9-42E5-830D-724BE7B6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2024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F2727-437A-4FBF-9301-F0DE69B0A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3EDEEF1-DAB4-482D-8E99-B30FC6998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0785ACA-E7F3-4B12-BA73-FF4B827D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759C0AC-53B8-4D8A-842C-0B574DE1B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ACDB90B-0D4D-4C99-926D-58319E20C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587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FDA7F3-CC8A-4F69-949B-BC7DF3911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571563C-F2EF-44C6-923E-49C1068B2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9191AB9-B901-4C4F-A132-B4942735E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EAAB436-7F43-433F-ACB4-41EDE62A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5949167-5A4A-49B1-865B-9E8F301EC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794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BD659D-51C6-4BE8-80A6-211339D5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FDDAF11-319D-40F3-8CE5-4171E54C7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EC09196-468B-45DE-BB88-5152FE8B6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CF9578D-8BB7-4DC5-B9E9-25BE4610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46AF3B0-F905-4502-AF1A-F0D753FB2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191AB8F-D87E-4939-BD72-80523D00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803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0CA181-9B32-4DF2-A3FF-AE096B6FD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8E5B052-C707-4C6C-8675-4D10A7519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6B536BF-7AEF-4547-BAF4-10ABEAC24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02A2DC6-D41E-4D05-9EC5-D627B048D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34E3E54-752F-4C90-9AE5-0D23765EB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AE09CB4-2E77-4977-B6A3-028B6ADF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5FF5137-65E6-4F53-9400-705829D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C99184F-829A-4D8F-9138-24429A73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347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F27F3C-CCA6-4397-978E-7781DFF8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18A67B8-5E7C-4C6E-97A7-AE473B11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3235746-33CE-4A7A-B535-40313DE7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CDBCF6D-7142-444D-9C72-0EF9F75B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427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4795A71-7BD0-47DB-87DC-325163586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0BD4AB5-4735-4461-8850-4F79003A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6D38C19-05BA-4D86-ADFA-BE76211EF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020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81ECE8-DFAE-45E0-A531-EBB559F95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99DEE6-5E93-4118-A8C0-3D9D5734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51DAD01-D4CA-4B5D-AA88-BED53442E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A2B335A-0C50-46C8-ABC6-3024E6AE2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3AE9DD2-253E-4CD6-B496-A3330E9D5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6374713-BF5B-40FE-AD26-8EDF629B7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4400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C4D24E-B616-478A-A490-5CB82429B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61CDC9A-CFD2-43A3-B4A5-C7F8DAF5AD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0574B28-5BB0-4908-AD6A-4A413042B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9C46A64-282A-4D67-B357-F08B690A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F2F4302-5547-434C-BFD1-4376268B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B6C7A99-4D3C-4339-B62F-1F5B5D53A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4144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3ABDAE7-91C8-4E45-9D6E-BE2E5D0CA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2836D5C-761F-4F5B-944E-814534F52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8C5F7DB-010D-44EF-9331-91F3449EC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5350E60-CFC8-40A3-92E4-8CCBFBDC8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5E50AA8-8BE7-444F-A958-D19D271F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779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CA7748E-A15D-4AEC-B699-6F7341CFF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FE3CEF3-64F9-4E77-B0AA-9CF991D45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A6F23AF-7E22-498F-8DDF-89C2CB60E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31DF95A-CC17-4214-A3DC-FDE72096C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9B888F2-A457-4E82-9C0A-1AC70DB94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175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438AEFA-E595-48F4-80C5-EF2978B52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A9F015E-AE77-4F61-A79D-06E2B7980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FE6C970-5007-44DC-AAED-EA404925F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CCBC7-52D5-4BA6-97D6-5AF8E1391D50}" type="datetimeFigureOut">
              <a:rPr lang="zh-TW" altLang="en-US" smtClean="0"/>
              <a:t>2022/8/31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B87011E-A80E-4217-BF04-FB3A5DDE74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F8C8180-5AB8-423C-8989-16D0F906B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F6057-0A22-4576-9B0A-7F15EF96C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0919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web.cy.edu.tw/ew246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4044" y="-316777"/>
            <a:ext cx="12879529" cy="7346589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42AAD4AD-CC71-4646-98B6-FAFE302EE160}"/>
              </a:ext>
            </a:extLst>
          </p:cNvPr>
          <p:cNvSpPr/>
          <p:nvPr/>
        </p:nvSpPr>
        <p:spPr>
          <a:xfrm>
            <a:off x="3183401" y="4564114"/>
            <a:ext cx="4267649" cy="114975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第 </a:t>
            </a:r>
            <a:r>
              <a:rPr lang="en-US" altLang="zh-TW" sz="8000" dirty="0">
                <a:latin typeface="Arial Black" panose="020B0A04020102020204" pitchFamily="34" charset="0"/>
                <a:ea typeface="SetoFont" panose="02000600000000000000" pitchFamily="2" charset="-120"/>
                <a:cs typeface="SetoFont" panose="02000600000000000000" pitchFamily="2" charset="-120"/>
              </a:rPr>
              <a:t>1</a:t>
            </a:r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 回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321" y="2939521"/>
            <a:ext cx="4704020" cy="1390065"/>
          </a:xfrm>
          <a:prstGeom prst="rect">
            <a:avLst/>
          </a:prstGeom>
        </p:spPr>
      </p:pic>
      <p:pic>
        <p:nvPicPr>
          <p:cNvPr id="13" name="Picture 2" descr="https://img.lovepik.com/element/40022/5037.png_860.png">
            <a:extLst>
              <a:ext uri="{FF2B5EF4-FFF2-40B4-BE49-F238E27FC236}">
                <a16:creationId xmlns:a16="http://schemas.microsoft.com/office/drawing/2014/main" id="{CAA5A674-4A72-4A89-B095-DAA30E9EA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544" y="3356518"/>
            <a:ext cx="1726279" cy="235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語音泡泡: 橢圓形 2">
            <a:extLst>
              <a:ext uri="{FF2B5EF4-FFF2-40B4-BE49-F238E27FC236}">
                <a16:creationId xmlns:a16="http://schemas.microsoft.com/office/drawing/2014/main" id="{77F5CE75-5E04-485C-9B44-47F891BD037A}"/>
              </a:ext>
            </a:extLst>
          </p:cNvPr>
          <p:cNvSpPr/>
          <p:nvPr/>
        </p:nvSpPr>
        <p:spPr>
          <a:xfrm>
            <a:off x="7632871" y="2634514"/>
            <a:ext cx="2215454" cy="722003"/>
          </a:xfrm>
          <a:prstGeom prst="wedgeEllipseCallout">
            <a:avLst>
              <a:gd name="adj1" fmla="val 27039"/>
              <a:gd name="adj2" fmla="val 625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我是孫尤利</a:t>
            </a:r>
            <a:endParaRPr lang="en-US" altLang="zh-TW" sz="20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6D05466-4AD4-4130-B7B0-405B4F1BCE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79" y="3429000"/>
            <a:ext cx="1397317" cy="2484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171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51AE05-FA5F-17B1-6991-64BE106F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4065" y="1548766"/>
            <a:ext cx="4883870" cy="1325563"/>
          </a:xfrm>
          <a:solidFill>
            <a:srgbClr val="FFFF00"/>
          </a:solidFill>
        </p:spPr>
        <p:txBody>
          <a:bodyPr/>
          <a:lstStyle/>
          <a:p>
            <a:r>
              <a:rPr lang="zh-TW" altLang="en-US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 孫尤利老師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ACB2DE2-16FD-6270-059E-22F1837DDF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686" y="2971472"/>
            <a:ext cx="2447627" cy="3396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標題 1">
            <a:extLst>
              <a:ext uri="{FF2B5EF4-FFF2-40B4-BE49-F238E27FC236}">
                <a16:creationId xmlns:a16="http://schemas.microsoft.com/office/drawing/2014/main" id="{11111F0E-467A-C9DD-2700-1A5CFCB5C274}"/>
              </a:ext>
            </a:extLst>
          </p:cNvPr>
          <p:cNvSpPr txBox="1">
            <a:spLocks/>
          </p:cNvSpPr>
          <p:nvPr/>
        </p:nvSpPr>
        <p:spPr>
          <a:xfrm>
            <a:off x="3032681" y="126061"/>
            <a:ext cx="6126638" cy="1325563"/>
          </a:xfrm>
          <a:prstGeom prst="rect">
            <a:avLst/>
          </a:prstGeom>
          <a:solidFill>
            <a:srgbClr val="B3EBFF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引導式探究課程</a:t>
            </a:r>
          </a:p>
        </p:txBody>
      </p:sp>
    </p:spTree>
    <p:extLst>
      <p:ext uri="{BB962C8B-B14F-4D97-AF65-F5344CB8AC3E}">
        <p14:creationId xmlns:p14="http://schemas.microsoft.com/office/powerpoint/2010/main" val="4097610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內容版面配置區 9">
            <a:extLst>
              <a:ext uri="{FF2B5EF4-FFF2-40B4-BE49-F238E27FC236}">
                <a16:creationId xmlns:a16="http://schemas.microsoft.com/office/drawing/2014/main" id="{7DAAAA16-2BF3-0324-ADA8-53F856B9A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7441" y="1853904"/>
            <a:ext cx="8343506" cy="4546895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D185AD6-B373-B655-815F-EA619AF1F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441" y="308564"/>
            <a:ext cx="8918542" cy="1325563"/>
          </a:xfrm>
          <a:solidFill>
            <a:srgbClr val="FFC000"/>
          </a:solidFill>
        </p:spPr>
        <p:txBody>
          <a:bodyPr/>
          <a:lstStyle/>
          <a:p>
            <a:r>
              <a:rPr lang="zh-TW" altLang="en-US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孫尤利老師的教學網站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57B7C44E-94EE-EA97-DC0A-586D1C3AC16F}"/>
              </a:ext>
            </a:extLst>
          </p:cNvPr>
          <p:cNvSpPr/>
          <p:nvPr/>
        </p:nvSpPr>
        <p:spPr>
          <a:xfrm>
            <a:off x="2747521" y="1853904"/>
            <a:ext cx="2366127" cy="40535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70F0B9F7-8BEC-C113-DE96-DE75F14901EC}"/>
              </a:ext>
            </a:extLst>
          </p:cNvPr>
          <p:cNvSpPr/>
          <p:nvPr/>
        </p:nvSpPr>
        <p:spPr>
          <a:xfrm>
            <a:off x="4421171" y="2828041"/>
            <a:ext cx="1979629" cy="405353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       </a:t>
            </a:r>
            <a:r>
              <a:rPr lang="zh-TW" altLang="en-US" sz="2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科任教師</a:t>
            </a:r>
          </a:p>
        </p:txBody>
      </p:sp>
    </p:spTree>
    <p:extLst>
      <p:ext uri="{BB962C8B-B14F-4D97-AF65-F5344CB8AC3E}">
        <p14:creationId xmlns:p14="http://schemas.microsoft.com/office/powerpoint/2010/main" val="23768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0AA08F8-1204-79E2-449B-943877378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8410" y="434786"/>
            <a:ext cx="8027869" cy="5988427"/>
          </a:xfrm>
        </p:spPr>
      </p:pic>
      <p:sp>
        <p:nvSpPr>
          <p:cNvPr id="7" name="矩形: 圓角 6">
            <a:extLst>
              <a:ext uri="{FF2B5EF4-FFF2-40B4-BE49-F238E27FC236}">
                <a16:creationId xmlns:a16="http://schemas.microsoft.com/office/drawing/2014/main" id="{F8D1F8BF-7BF0-12D7-B89D-DF76BC694EF5}"/>
              </a:ext>
            </a:extLst>
          </p:cNvPr>
          <p:cNvSpPr/>
          <p:nvPr/>
        </p:nvSpPr>
        <p:spPr>
          <a:xfrm>
            <a:off x="3223967" y="4964749"/>
            <a:ext cx="1602557" cy="36139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03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009346E-EEA4-9D98-B502-083FBAB25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1859" y="227834"/>
            <a:ext cx="6834433" cy="6399209"/>
          </a:xfr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0299A82C-9E57-5377-0CF8-00100F5BD1B1}"/>
              </a:ext>
            </a:extLst>
          </p:cNvPr>
          <p:cNvSpPr/>
          <p:nvPr/>
        </p:nvSpPr>
        <p:spPr>
          <a:xfrm>
            <a:off x="7626285" y="2149311"/>
            <a:ext cx="1340177" cy="3110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69B54E77-BD10-26DB-DCFD-175C56215D99}"/>
              </a:ext>
            </a:extLst>
          </p:cNvPr>
          <p:cNvSpPr/>
          <p:nvPr/>
        </p:nvSpPr>
        <p:spPr>
          <a:xfrm>
            <a:off x="7609003" y="3649744"/>
            <a:ext cx="1357459" cy="4132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55E8476E-F14E-9CF3-7E13-154AD9EDBD18}"/>
              </a:ext>
            </a:extLst>
          </p:cNvPr>
          <p:cNvSpPr/>
          <p:nvPr/>
        </p:nvSpPr>
        <p:spPr>
          <a:xfrm>
            <a:off x="2510673" y="4905081"/>
            <a:ext cx="1357459" cy="4132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260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842ADFBF-C49A-FDCB-D30A-E1862612B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3797" y="348792"/>
            <a:ext cx="8938492" cy="5929460"/>
          </a:xfrm>
        </p:spPr>
      </p:pic>
      <p:sp>
        <p:nvSpPr>
          <p:cNvPr id="7" name="矩形: 圓角 6">
            <a:extLst>
              <a:ext uri="{FF2B5EF4-FFF2-40B4-BE49-F238E27FC236}">
                <a16:creationId xmlns:a16="http://schemas.microsoft.com/office/drawing/2014/main" id="{DD59197D-9E7A-A295-B54B-02A8A8324E5A}"/>
              </a:ext>
            </a:extLst>
          </p:cNvPr>
          <p:cNvSpPr/>
          <p:nvPr/>
        </p:nvSpPr>
        <p:spPr>
          <a:xfrm>
            <a:off x="2535810" y="5316717"/>
            <a:ext cx="1340177" cy="3110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7CD7E16A-208E-F096-080B-0C80F8DA77D3}"/>
              </a:ext>
            </a:extLst>
          </p:cNvPr>
          <p:cNvSpPr/>
          <p:nvPr/>
        </p:nvSpPr>
        <p:spPr>
          <a:xfrm>
            <a:off x="4128940" y="2527954"/>
            <a:ext cx="4166647" cy="3189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ACC07C3-A4D4-5C62-336C-68D1EA392219}"/>
              </a:ext>
            </a:extLst>
          </p:cNvPr>
          <p:cNvSpPr txBox="1"/>
          <p:nvPr/>
        </p:nvSpPr>
        <p:spPr>
          <a:xfrm>
            <a:off x="4430597" y="6278252"/>
            <a:ext cx="358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hlinkClick r:id="rId3"/>
              </a:rPr>
              <a:t>https://eduweb.cy.edu.tw/ew246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59279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51AE05-FA5F-17B1-6991-64BE106F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7737" y="1916412"/>
            <a:ext cx="2524026" cy="1325563"/>
          </a:xfrm>
          <a:solidFill>
            <a:srgbClr val="FFFF00"/>
          </a:solidFill>
        </p:spPr>
        <p:txBody>
          <a:bodyPr/>
          <a:lstStyle/>
          <a:p>
            <a:r>
              <a:rPr lang="zh-TW" altLang="en-US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 點名</a:t>
            </a: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11111F0E-467A-C9DD-2700-1A5CFCB5C274}"/>
              </a:ext>
            </a:extLst>
          </p:cNvPr>
          <p:cNvSpPr txBox="1">
            <a:spLocks/>
          </p:cNvSpPr>
          <p:nvPr/>
        </p:nvSpPr>
        <p:spPr>
          <a:xfrm>
            <a:off x="4615600" y="3849648"/>
            <a:ext cx="2140277" cy="1325563"/>
          </a:xfrm>
          <a:prstGeom prst="rect">
            <a:avLst/>
          </a:prstGeom>
          <a:solidFill>
            <a:srgbClr val="B3EBFF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舉手</a:t>
            </a:r>
          </a:p>
        </p:txBody>
      </p:sp>
    </p:spTree>
    <p:extLst>
      <p:ext uri="{BB962C8B-B14F-4D97-AF65-F5344CB8AC3E}">
        <p14:creationId xmlns:p14="http://schemas.microsoft.com/office/powerpoint/2010/main" val="2519550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:a16="http://schemas.microsoft.com/office/drawing/2014/main" id="{2755D7C4-3752-4CEF-9127-B8C255AA5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506" y="5296046"/>
            <a:ext cx="8144962" cy="1237595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A383927F-3277-40D5-8BA5-99AA97977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554" y="3748639"/>
            <a:ext cx="8132769" cy="1518036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73CF1B39-6C1F-4807-A600-EA00D2553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410" y="2658472"/>
            <a:ext cx="8151058" cy="1060796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1A7FE304-8E90-4AA1-B60A-DBB1FC1C3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0031" y="1561954"/>
            <a:ext cx="7943776" cy="926672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44860644-F733-453F-BB82-085434E3CDF0}"/>
              </a:ext>
            </a:extLst>
          </p:cNvPr>
          <p:cNvSpPr txBox="1"/>
          <p:nvPr/>
        </p:nvSpPr>
        <p:spPr>
          <a:xfrm>
            <a:off x="1745410" y="358067"/>
            <a:ext cx="8993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引導式探究課的約定</a:t>
            </a:r>
          </a:p>
        </p:txBody>
      </p:sp>
    </p:spTree>
    <p:extLst>
      <p:ext uri="{BB962C8B-B14F-4D97-AF65-F5344CB8AC3E}">
        <p14:creationId xmlns:p14="http://schemas.microsoft.com/office/powerpoint/2010/main" val="65169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959" y="390086"/>
            <a:ext cx="4883319" cy="132294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20" y="1884441"/>
            <a:ext cx="6767147" cy="118272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20" y="3508010"/>
            <a:ext cx="10937172" cy="17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0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C62A4252-DC02-43F1-9025-90EB8C632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9392" y="2302308"/>
            <a:ext cx="3981450" cy="347662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CAC816C-1441-42FB-807D-04858624AC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44" r="1331" b="3800"/>
          <a:stretch/>
        </p:blipFill>
        <p:spPr>
          <a:xfrm>
            <a:off x="6531078" y="2114938"/>
            <a:ext cx="4141530" cy="385136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B2040C2-A2D4-42DC-8E6B-F3FA75BC3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585" y="278213"/>
            <a:ext cx="12732460" cy="16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59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0A7DE3-6907-4194-9838-AFD3118A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班級計分原則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62CF455-6C52-46C3-8FC4-3BBC3979E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397" y="0"/>
            <a:ext cx="100252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94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A3A5FFF8-58BE-418C-9A48-05A9654C4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608507"/>
              </p:ext>
            </p:extLst>
          </p:nvPr>
        </p:nvGraphicFramePr>
        <p:xfrm>
          <a:off x="329076" y="1171260"/>
          <a:ext cx="8128000" cy="523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6330161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563491450"/>
                    </a:ext>
                  </a:extLst>
                </a:gridCol>
              </a:tblGrid>
              <a:tr h="275112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867694"/>
                  </a:ext>
                </a:extLst>
              </a:tr>
              <a:tr h="2483278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24547"/>
                  </a:ext>
                </a:extLst>
              </a:tr>
            </a:tbl>
          </a:graphicData>
        </a:graphic>
      </p:graphicFrame>
      <p:pic>
        <p:nvPicPr>
          <p:cNvPr id="5" name="內容版面配置區 3">
            <a:extLst>
              <a:ext uri="{FF2B5EF4-FFF2-40B4-BE49-F238E27FC236}">
                <a16:creationId xmlns:a16="http://schemas.microsoft.com/office/drawing/2014/main" id="{C2EA339C-7B6B-4A3A-9AF5-270BD874C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7888" y="1363610"/>
            <a:ext cx="2570827" cy="2244862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3EBB8851-A260-47CA-94E0-403047588CF6}"/>
              </a:ext>
            </a:extLst>
          </p:cNvPr>
          <p:cNvSpPr txBox="1"/>
          <p:nvPr/>
        </p:nvSpPr>
        <p:spPr>
          <a:xfrm>
            <a:off x="717652" y="4730903"/>
            <a:ext cx="37994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20~59</a:t>
            </a:r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E7580D2-8618-4A27-9E7B-DB797AD4A8FE}"/>
              </a:ext>
            </a:extLst>
          </p:cNvPr>
          <p:cNvSpPr txBox="1"/>
          <p:nvPr/>
        </p:nvSpPr>
        <p:spPr>
          <a:xfrm>
            <a:off x="4634110" y="4730902"/>
            <a:ext cx="37753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60~85</a:t>
            </a:r>
            <a:r>
              <a:rPr lang="zh-TW" altLang="en-US" sz="80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</a:p>
        </p:txBody>
      </p:sp>
      <p:graphicFrame>
        <p:nvGraphicFramePr>
          <p:cNvPr id="10" name="表格 10">
            <a:extLst>
              <a:ext uri="{FF2B5EF4-FFF2-40B4-BE49-F238E27FC236}">
                <a16:creationId xmlns:a16="http://schemas.microsoft.com/office/drawing/2014/main" id="{061B009A-BAB2-4406-8FD0-10031ED91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901829"/>
              </p:ext>
            </p:extLst>
          </p:nvPr>
        </p:nvGraphicFramePr>
        <p:xfrm>
          <a:off x="8457076" y="1171259"/>
          <a:ext cx="3192984" cy="523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2984">
                  <a:extLst>
                    <a:ext uri="{9D8B030D-6E8A-4147-A177-3AD203B41FA5}">
                      <a16:colId xmlns:a16="http://schemas.microsoft.com/office/drawing/2014/main" val="3871141230"/>
                    </a:ext>
                  </a:extLst>
                </a:gridCol>
              </a:tblGrid>
              <a:tr h="270657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128134"/>
                  </a:ext>
                </a:extLst>
              </a:tr>
              <a:tr h="252782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144335"/>
                  </a:ext>
                </a:extLst>
              </a:tr>
            </a:tbl>
          </a:graphicData>
        </a:graphic>
      </p:graphicFrame>
      <p:sp>
        <p:nvSpPr>
          <p:cNvPr id="11" name="文字方塊 10">
            <a:extLst>
              <a:ext uri="{FF2B5EF4-FFF2-40B4-BE49-F238E27FC236}">
                <a16:creationId xmlns:a16="http://schemas.microsoft.com/office/drawing/2014/main" id="{E57F2E89-74E6-4725-946B-ECE6377A59B1}"/>
              </a:ext>
            </a:extLst>
          </p:cNvPr>
          <p:cNvSpPr txBox="1"/>
          <p:nvPr/>
        </p:nvSpPr>
        <p:spPr>
          <a:xfrm>
            <a:off x="8574096" y="488478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85</a:t>
            </a:r>
            <a:r>
              <a:rPr lang="zh-TW" altLang="en-US" sz="60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分以上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026292A-849E-4299-B75F-C9D7C2045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665" y="1367340"/>
            <a:ext cx="2349125" cy="234912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13CCF48A-24F0-4C74-BB75-0FD2B161C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3452" y="156822"/>
            <a:ext cx="5657578" cy="96325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9680" y="1651022"/>
            <a:ext cx="3147776" cy="178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87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089A7B4-F659-4797-BAFF-93438C760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131" y="1985185"/>
            <a:ext cx="5737737" cy="4602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35D2C8C-AB1F-4043-BAA2-4919E52FB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90" y="204999"/>
            <a:ext cx="10766469" cy="17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34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712981D-0924-45C3-83B9-AA1657259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845" y="501693"/>
            <a:ext cx="8819864" cy="154768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F0B49C10-F066-6CA9-08DE-45FC083C6E80}"/>
              </a:ext>
            </a:extLst>
          </p:cNvPr>
          <p:cNvSpPr/>
          <p:nvPr/>
        </p:nvSpPr>
        <p:spPr>
          <a:xfrm>
            <a:off x="2002971" y="2351314"/>
            <a:ext cx="8499565" cy="99277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0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1.</a:t>
            </a:r>
            <a:r>
              <a:rPr lang="zh-TW" altLang="en-US" sz="40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認識書籍與閱讀摘要</a:t>
            </a: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E66B7C17-B39D-748C-FD1D-74717ED7EE36}"/>
              </a:ext>
            </a:extLst>
          </p:cNvPr>
          <p:cNvSpPr/>
          <p:nvPr/>
        </p:nvSpPr>
        <p:spPr>
          <a:xfrm>
            <a:off x="2081349" y="3712715"/>
            <a:ext cx="8421187" cy="99277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0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2.</a:t>
            </a:r>
            <a:r>
              <a:rPr lang="zh-TW" altLang="en-US" sz="40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圖書分類與參考工具書</a:t>
            </a: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97F0C5D4-E4B6-D9CB-46DF-03C88371D96C}"/>
              </a:ext>
            </a:extLst>
          </p:cNvPr>
          <p:cNvSpPr/>
          <p:nvPr/>
        </p:nvSpPr>
        <p:spPr>
          <a:xfrm>
            <a:off x="2081349" y="5007428"/>
            <a:ext cx="8421185" cy="99277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0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3.</a:t>
            </a:r>
            <a:r>
              <a:rPr lang="zh-TW" altLang="en-US" sz="40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「</a:t>
            </a:r>
            <a:r>
              <a:rPr lang="zh-TW" altLang="en-US" sz="40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樹朋友</a:t>
            </a:r>
            <a:r>
              <a:rPr lang="zh-TW" altLang="en-US" sz="40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」</a:t>
            </a:r>
            <a:r>
              <a:rPr lang="zh-TW" altLang="en-US" sz="40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超級任務</a:t>
            </a:r>
          </a:p>
        </p:txBody>
      </p:sp>
    </p:spTree>
    <p:extLst>
      <p:ext uri="{BB962C8B-B14F-4D97-AF65-F5344CB8AC3E}">
        <p14:creationId xmlns:p14="http://schemas.microsoft.com/office/powerpoint/2010/main" val="4055630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E83450E2-9E72-8C8A-BF6E-6AA11CA16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281" y="1180012"/>
            <a:ext cx="5173438" cy="533399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A00B3F27-C6BD-4C4E-AFC3-FBCC9BE68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44" y="0"/>
            <a:ext cx="10516511" cy="1322947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E8875BBC-4646-4477-B3E5-23220501D831}"/>
              </a:ext>
            </a:extLst>
          </p:cNvPr>
          <p:cNvSpPr/>
          <p:nvPr/>
        </p:nvSpPr>
        <p:spPr>
          <a:xfrm>
            <a:off x="6026332" y="3744686"/>
            <a:ext cx="1097280" cy="4789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孫尤利</a:t>
            </a:r>
          </a:p>
        </p:txBody>
      </p:sp>
    </p:spTree>
    <p:extLst>
      <p:ext uri="{BB962C8B-B14F-4D97-AF65-F5344CB8AC3E}">
        <p14:creationId xmlns:p14="http://schemas.microsoft.com/office/powerpoint/2010/main" val="3214710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2">
            <a:extLst>
              <a:ext uri="{FF2B5EF4-FFF2-40B4-BE49-F238E27FC236}">
                <a16:creationId xmlns:a16="http://schemas.microsoft.com/office/drawing/2014/main" id="{C3DC14A5-971F-5245-8650-26CD9583C624}"/>
              </a:ext>
            </a:extLst>
          </p:cNvPr>
          <p:cNvSpPr/>
          <p:nvPr/>
        </p:nvSpPr>
        <p:spPr>
          <a:xfrm>
            <a:off x="1271450" y="226423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目次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973BC89-6142-64CC-7E7B-FD418F72E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0" y="287383"/>
            <a:ext cx="5461000" cy="640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27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2">
            <a:extLst>
              <a:ext uri="{FF2B5EF4-FFF2-40B4-BE49-F238E27FC236}">
                <a16:creationId xmlns:a16="http://schemas.microsoft.com/office/drawing/2014/main" id="{C3DC14A5-971F-5245-8650-26CD9583C624}"/>
              </a:ext>
            </a:extLst>
          </p:cNvPr>
          <p:cNvSpPr/>
          <p:nvPr/>
        </p:nvSpPr>
        <p:spPr>
          <a:xfrm>
            <a:off x="1271450" y="226423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P2</a:t>
            </a:r>
            <a:endParaRPr lang="zh-TW" altLang="en-US" sz="3200" dirty="0">
              <a:solidFill>
                <a:schemeClr val="tx1"/>
              </a:solidFill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60CEEA7-7B55-82C7-3B9C-B6D34399D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446" y="348343"/>
            <a:ext cx="5735108" cy="635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68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2">
            <a:extLst>
              <a:ext uri="{FF2B5EF4-FFF2-40B4-BE49-F238E27FC236}">
                <a16:creationId xmlns:a16="http://schemas.microsoft.com/office/drawing/2014/main" id="{C3DC14A5-971F-5245-8650-26CD9583C624}"/>
              </a:ext>
            </a:extLst>
          </p:cNvPr>
          <p:cNvSpPr/>
          <p:nvPr/>
        </p:nvSpPr>
        <p:spPr>
          <a:xfrm>
            <a:off x="1271450" y="226423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P3</a:t>
            </a:r>
            <a:endParaRPr lang="zh-TW" altLang="en-US" sz="3200" dirty="0">
              <a:solidFill>
                <a:schemeClr val="tx1"/>
              </a:solidFill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1B62183-5BD2-5179-2E03-1BDB79FC3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025" y="400594"/>
            <a:ext cx="5569949" cy="632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37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2">
            <a:extLst>
              <a:ext uri="{FF2B5EF4-FFF2-40B4-BE49-F238E27FC236}">
                <a16:creationId xmlns:a16="http://schemas.microsoft.com/office/drawing/2014/main" id="{C3DC14A5-971F-5245-8650-26CD9583C624}"/>
              </a:ext>
            </a:extLst>
          </p:cNvPr>
          <p:cNvSpPr/>
          <p:nvPr/>
        </p:nvSpPr>
        <p:spPr>
          <a:xfrm>
            <a:off x="1271450" y="226423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P4</a:t>
            </a:r>
            <a:endParaRPr lang="zh-TW" altLang="en-US" sz="3200" dirty="0">
              <a:solidFill>
                <a:schemeClr val="tx1"/>
              </a:solidFill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4985748-BADD-CDF4-6ED7-56DC0B630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588" y="405532"/>
            <a:ext cx="6240544" cy="615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47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2">
            <a:extLst>
              <a:ext uri="{FF2B5EF4-FFF2-40B4-BE49-F238E27FC236}">
                <a16:creationId xmlns:a16="http://schemas.microsoft.com/office/drawing/2014/main" id="{C3DC14A5-971F-5245-8650-26CD9583C624}"/>
              </a:ext>
            </a:extLst>
          </p:cNvPr>
          <p:cNvSpPr/>
          <p:nvPr/>
        </p:nvSpPr>
        <p:spPr>
          <a:xfrm>
            <a:off x="1271450" y="226423"/>
            <a:ext cx="1532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P5</a:t>
            </a:r>
            <a:endParaRPr lang="zh-TW" altLang="en-US" sz="3200" dirty="0">
              <a:solidFill>
                <a:schemeClr val="tx1"/>
              </a:solidFill>
              <a:latin typeface="王漢宗中楷體注音" panose="040B0700000000000000" pitchFamily="82" charset="-120"/>
              <a:ea typeface="王漢宗中楷體注音" panose="040B0700000000000000" pitchFamily="82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61ACA78-094C-87ED-E2E6-9C3E039A7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277" y="1564850"/>
            <a:ext cx="8824657" cy="397811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8A3177D-338D-E37B-570A-D0B3D66FB7A2}"/>
              </a:ext>
            </a:extLst>
          </p:cNvPr>
          <p:cNvSpPr txBox="1"/>
          <p:nvPr/>
        </p:nvSpPr>
        <p:spPr>
          <a:xfrm>
            <a:off x="3319849" y="3638746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封面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2C8AADF-0D58-0E52-29B8-6889E3D170B9}"/>
              </a:ext>
            </a:extLst>
          </p:cNvPr>
          <p:cNvSpPr txBox="1"/>
          <p:nvPr/>
        </p:nvSpPr>
        <p:spPr>
          <a:xfrm>
            <a:off x="8383614" y="3742441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封底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7592CA4-3A0C-1167-ECD3-4E37088DB5AC}"/>
              </a:ext>
            </a:extLst>
          </p:cNvPr>
          <p:cNvSpPr txBox="1"/>
          <p:nvPr/>
        </p:nvSpPr>
        <p:spPr>
          <a:xfrm>
            <a:off x="5953070" y="1513440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書背</a:t>
            </a:r>
          </a:p>
        </p:txBody>
      </p:sp>
    </p:spTree>
    <p:extLst>
      <p:ext uri="{BB962C8B-B14F-4D97-AF65-F5344CB8AC3E}">
        <p14:creationId xmlns:p14="http://schemas.microsoft.com/office/powerpoint/2010/main" val="66347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2">
            <a:extLst>
              <a:ext uri="{FF2B5EF4-FFF2-40B4-BE49-F238E27FC236}">
                <a16:creationId xmlns:a16="http://schemas.microsoft.com/office/drawing/2014/main" id="{C3DC14A5-971F-5245-8650-26CD9583C624}"/>
              </a:ext>
            </a:extLst>
          </p:cNvPr>
          <p:cNvSpPr/>
          <p:nvPr/>
        </p:nvSpPr>
        <p:spPr>
          <a:xfrm>
            <a:off x="4776183" y="394281"/>
            <a:ext cx="3215709" cy="7576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小試身手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61ACA78-094C-87ED-E2E6-9C3E039A7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70" y="5511717"/>
            <a:ext cx="2237534" cy="1008669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8A3177D-338D-E37B-570A-D0B3D66FB7A2}"/>
              </a:ext>
            </a:extLst>
          </p:cNvPr>
          <p:cNvSpPr txBox="1"/>
          <p:nvPr/>
        </p:nvSpPr>
        <p:spPr>
          <a:xfrm>
            <a:off x="1132831" y="4260915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封面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2C8AADF-0D58-0E52-29B8-6889E3D170B9}"/>
              </a:ext>
            </a:extLst>
          </p:cNvPr>
          <p:cNvSpPr txBox="1"/>
          <p:nvPr/>
        </p:nvSpPr>
        <p:spPr>
          <a:xfrm>
            <a:off x="9326295" y="4157220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封底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7592CA4-3A0C-1167-ECD3-4E37088DB5AC}"/>
              </a:ext>
            </a:extLst>
          </p:cNvPr>
          <p:cNvSpPr txBox="1"/>
          <p:nvPr/>
        </p:nvSpPr>
        <p:spPr>
          <a:xfrm>
            <a:off x="5252822" y="1372037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王漢宗中楷體注音" panose="040B0700000000000000" pitchFamily="82" charset="-120"/>
                <a:ea typeface="王漢宗中楷體注音" panose="040B0700000000000000" pitchFamily="82" charset="-120"/>
              </a:rPr>
              <a:t>書背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546A56E-AB70-83FB-973E-DE1BCA667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177" y="2386626"/>
            <a:ext cx="4939645" cy="39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ABAB8E4-3039-439F-8FF6-1F197512F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187" y="1422972"/>
            <a:ext cx="7783626" cy="532638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A5E104EB-57A4-4F17-BB7D-CF788BDE9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633" y="312632"/>
            <a:ext cx="6181880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8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98</Words>
  <Application>Microsoft Office PowerPoint</Application>
  <PresentationFormat>寬螢幕</PresentationFormat>
  <Paragraphs>31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1" baseType="lpstr">
      <vt:lpstr>文鼎標楷注音</vt:lpstr>
      <vt:lpstr>王漢宗中楷體注音</vt:lpstr>
      <vt:lpstr>新細明體</vt:lpstr>
      <vt:lpstr>標楷體</vt:lpstr>
      <vt:lpstr>Arial</vt:lpstr>
      <vt:lpstr>Arial Black</vt:lpstr>
      <vt:lpstr>Calibri</vt:lpstr>
      <vt:lpstr>Calibri Light</vt:lpstr>
      <vt:lpstr>Office 佈景主題</vt:lpstr>
      <vt:lpstr>PowerPoint 簡報</vt:lpstr>
      <vt:lpstr> 孫尤利老師</vt:lpstr>
      <vt:lpstr>孫尤利老師的教學網站</vt:lpstr>
      <vt:lpstr>PowerPoint 簡報</vt:lpstr>
      <vt:lpstr>PowerPoint 簡報</vt:lpstr>
      <vt:lpstr>PowerPoint 簡報</vt:lpstr>
      <vt:lpstr> 點名</vt:lpstr>
      <vt:lpstr>PowerPoint 簡報</vt:lpstr>
      <vt:lpstr>PowerPoint 簡報</vt:lpstr>
      <vt:lpstr>PowerPoint 簡報</vt:lpstr>
      <vt:lpstr>班級計分原則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健康第1回</dc:title>
  <dc:creator>凱兒 陳</dc:creator>
  <cp:lastModifiedBy>yulic008@yahoo.com.tw</cp:lastModifiedBy>
  <cp:revision>188</cp:revision>
  <dcterms:created xsi:type="dcterms:W3CDTF">2020-08-31T05:05:03Z</dcterms:created>
  <dcterms:modified xsi:type="dcterms:W3CDTF">2022-08-31T09:14:58Z</dcterms:modified>
</cp:coreProperties>
</file>