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35" r:id="rId2"/>
    <p:sldId id="346" r:id="rId3"/>
    <p:sldId id="334" r:id="rId4"/>
    <p:sldId id="348" r:id="rId5"/>
    <p:sldId id="345" r:id="rId6"/>
    <p:sldId id="351" r:id="rId7"/>
    <p:sldId id="353" r:id="rId8"/>
    <p:sldId id="354" r:id="rId9"/>
    <p:sldId id="355" r:id="rId10"/>
    <p:sldId id="347" r:id="rId11"/>
  </p:sldIdLst>
  <p:sldSz cx="9144000" cy="5143500" type="screen16x9"/>
  <p:notesSz cx="6797675" cy="9926638"/>
  <p:custDataLst>
    <p:tags r:id="rId13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9B7"/>
    <a:srgbClr val="66FFCC"/>
    <a:srgbClr val="FFFFFF"/>
    <a:srgbClr val="FFFF66"/>
    <a:srgbClr val="CCFF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0" autoAdjust="0"/>
  </p:normalViewPr>
  <p:slideViewPr>
    <p:cSldViewPr>
      <p:cViewPr varScale="1">
        <p:scale>
          <a:sx n="93" d="100"/>
          <a:sy n="93" d="100"/>
        </p:scale>
        <p:origin x="732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2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042FF1BB-EB70-4F14-B74B-81012DCFAF8D}" type="datetimeFigureOut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F4B5F4CC-BC0A-46BD-8362-ECF4029E45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81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b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圖片 7" descr="log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859782"/>
            <a:ext cx="4203981" cy="223067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529308"/>
          </a:xfrm>
        </p:spPr>
        <p:txBody>
          <a:bodyPr/>
          <a:lstStyle>
            <a:lvl1pPr marL="0" indent="0" algn="ctr">
              <a:spcBef>
                <a:spcPts val="600"/>
              </a:spcBef>
              <a:spcAft>
                <a:spcPts val="600"/>
              </a:spcAft>
              <a:buNone/>
              <a:defRPr b="1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6293-E4C0-4D29-89A7-7FB666BA8523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9" name="圖片 8" descr="bg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圖片 9" descr="logo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716016" y="2859782"/>
            <a:ext cx="4203981" cy="223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9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圖片 8" descr="bg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7596336" y="0"/>
            <a:ext cx="1547664" cy="113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28248"/>
            <a:ext cx="8229600" cy="857250"/>
          </a:xfrm>
        </p:spPr>
        <p:txBody>
          <a:bodyPr>
            <a:normAutofit/>
          </a:bodyPr>
          <a:lstStyle>
            <a:lvl1pPr>
              <a:defRPr sz="40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91629"/>
            <a:ext cx="8229600" cy="3102993"/>
          </a:xfrm>
        </p:spPr>
        <p:txBody>
          <a:bodyPr>
            <a:normAutofit/>
          </a:bodyPr>
          <a:lstStyle>
            <a:lvl1pPr>
              <a:defRPr sz="2800" baseline="0">
                <a:latin typeface="Arial" panose="020B0604020202020204" pitchFamily="34" charset="0"/>
                <a:ea typeface="微軟正黑體" pitchFamily="34" charset="-120"/>
              </a:defRPr>
            </a:lvl1pPr>
            <a:lvl2pPr>
              <a:defRPr sz="2400" baseline="0">
                <a:latin typeface="Arial" panose="020B0604020202020204" pitchFamily="34" charset="0"/>
                <a:ea typeface="微軟正黑體" pitchFamily="34" charset="-120"/>
              </a:defRPr>
            </a:lvl2pPr>
            <a:lvl3pPr>
              <a:defRPr sz="2000" baseline="0">
                <a:latin typeface="Arial" panose="020B0604020202020204" pitchFamily="34" charset="0"/>
                <a:ea typeface="微軟正黑體" pitchFamily="34" charset="-120"/>
              </a:defRPr>
            </a:lvl3pPr>
            <a:lvl4pPr>
              <a:defRPr sz="1800" baseline="0">
                <a:latin typeface="Arial" panose="020B0604020202020204" pitchFamily="34" charset="0"/>
                <a:ea typeface="微軟正黑體" pitchFamily="34" charset="-120"/>
              </a:defRPr>
            </a:lvl4pPr>
            <a:lvl5pPr>
              <a:defRPr sz="1800" baseline="0">
                <a:latin typeface="Arial" panose="020B0604020202020204" pitchFamily="34" charset="0"/>
                <a:ea typeface="微軟正黑體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E46-D867-4772-B3EE-A5FC14D481A7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1" name="圖片 10" descr="logo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36296" y="51470"/>
            <a:ext cx="184880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6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83FD-2156-44BA-8A85-EC9D371FBFEC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7731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D8DE-DB76-4F98-9F81-A4F712E65582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920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7967-7A7E-4511-9544-68ACB9F6D579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763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F12B-6A4C-4D31-AF87-9512DF1BD923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067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F0751-3E7B-4836-8074-D03D3A04AE35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737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D425E-DB96-4574-B94C-B8DD5E483508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08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FD2E4-5109-4E36-9C41-B0F3EF285F07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518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A81B-328B-45BC-934D-5B4502738AA2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158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3453-B226-4BB7-9C36-D3A57203EBFF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5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AFED1-ABF4-4392-9F8C-FC07130A08C0}" type="datetime1">
              <a:rPr lang="zh-TW" altLang="en-US" smtClean="0"/>
              <a:pPr/>
              <a:t>2026/3/2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E15CC-CDD2-4901-BCBD-C5924C4D98D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 descr="logo1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236296" y="51470"/>
            <a:ext cx="184880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8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accent5">
              <a:lumMod val="50000"/>
            </a:schemeClr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07704" y="1779662"/>
            <a:ext cx="5256584" cy="857250"/>
          </a:xfrm>
        </p:spPr>
        <p:txBody>
          <a:bodyPr>
            <a:noAutofit/>
          </a:bodyPr>
          <a:lstStyle/>
          <a:p>
            <a:pPr algn="ctr"/>
            <a:r>
              <a:rPr lang="zh-TW" altLang="en-US" sz="5400" dirty="0"/>
              <a:t>作文指 導</a:t>
            </a:r>
            <a:br>
              <a:rPr lang="en-US" altLang="zh-TW" sz="5400" dirty="0"/>
            </a:br>
            <a:r>
              <a:rPr lang="zh-TW" altLang="en-US" sz="5400" dirty="0">
                <a:solidFill>
                  <a:srgbClr val="1509B7"/>
                </a:solidFill>
              </a:rPr>
              <a:t>讀書心得報告</a:t>
            </a:r>
          </a:p>
        </p:txBody>
      </p:sp>
    </p:spTree>
    <p:extLst>
      <p:ext uri="{BB962C8B-B14F-4D97-AF65-F5344CB8AC3E}">
        <p14:creationId xmlns:p14="http://schemas.microsoft.com/office/powerpoint/2010/main" val="46938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6368" y="1347614"/>
            <a:ext cx="8507288" cy="3102993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書名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兔子洞探案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黃建琪</a:t>
            </a:r>
            <a:r>
              <a:rPr lang="zh-TW" altLang="en-US" sz="4000" b="1" dirty="0">
                <a:latin typeface="標楷體"/>
                <a:ea typeface="標楷體"/>
              </a:rPr>
              <a:t>、劉子韻、方秋雅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出版社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康軒文教有限公司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416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55776" y="123478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347614"/>
            <a:ext cx="8208912" cy="310299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書名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兔子洞探案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黃建琪</a:t>
            </a:r>
            <a:r>
              <a:rPr lang="zh-TW" altLang="en-US" sz="4000" b="1" dirty="0">
                <a:latin typeface="標楷體"/>
                <a:ea typeface="標楷體"/>
              </a:rPr>
              <a:t>、劉子韻、方秋雅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出版社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康軒文教有限公司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讀書心得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98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55776" y="123478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183576"/>
            <a:ext cx="8208912" cy="310299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書名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兔子洞探案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黃建琪</a:t>
            </a:r>
            <a:r>
              <a:rPr lang="zh-TW" altLang="en-US" sz="4000" b="1" dirty="0">
                <a:latin typeface="標楷體"/>
                <a:ea typeface="標楷體"/>
              </a:rPr>
              <a:t>、劉子韻、方秋雅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出版社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康軒文教有限公司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讀書心得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</p:txBody>
      </p:sp>
      <p:sp>
        <p:nvSpPr>
          <p:cNvPr id="4" name="橢圓形圖說文字 3"/>
          <p:cNvSpPr/>
          <p:nvPr/>
        </p:nvSpPr>
        <p:spPr>
          <a:xfrm>
            <a:off x="3667215" y="3075806"/>
            <a:ext cx="3960440" cy="686135"/>
          </a:xfrm>
          <a:prstGeom prst="wedgeEllipseCallout">
            <a:avLst>
              <a:gd name="adj1" fmla="val -61372"/>
              <a:gd name="adj2" fmla="val 8973"/>
            </a:avLst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日記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班書故事摘要</a:t>
            </a:r>
          </a:p>
        </p:txBody>
      </p:sp>
      <p:sp>
        <p:nvSpPr>
          <p:cNvPr id="5" name="橢圓形圖說文字 4"/>
          <p:cNvSpPr/>
          <p:nvPr/>
        </p:nvSpPr>
        <p:spPr>
          <a:xfrm>
            <a:off x="3656749" y="3797347"/>
            <a:ext cx="4560195" cy="686135"/>
          </a:xfrm>
          <a:prstGeom prst="wedgeEllipseCallout">
            <a:avLst>
              <a:gd name="adj1" fmla="val -61229"/>
              <a:gd name="adj2" fmla="val -625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日記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最喜歡哪篇故事及心得</a:t>
            </a:r>
          </a:p>
        </p:txBody>
      </p:sp>
    </p:spTree>
    <p:extLst>
      <p:ext uri="{BB962C8B-B14F-4D97-AF65-F5344CB8AC3E}">
        <p14:creationId xmlns:p14="http://schemas.microsoft.com/office/powerpoint/2010/main" val="284357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31590"/>
            <a:ext cx="8507288" cy="3102993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本書裡面有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篇故事，有人物</a:t>
            </a:r>
            <a:r>
              <a:rPr lang="zh-TW" altLang="en-US" sz="4000" b="1" dirty="0">
                <a:latin typeface="標楷體"/>
                <a:ea typeface="標楷體"/>
              </a:rPr>
              <a:t>、歷史、自然、生活科技、地理、藝術的主題。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標楷體"/>
                <a:ea typeface="標楷體"/>
              </a:rPr>
              <a:t>例如動物老師的發明課，這個故事是讓動物在發明學校裡面教人類小孩，像是蜻蜓、野豬、小鳥、壁虎、鸚鵡螺等，人類也可以模仿動物，而發明仿生機械獸。</a:t>
            </a:r>
            <a:endParaRPr lang="en-US" altLang="zh-TW" sz="4000" b="1" dirty="0">
              <a:solidFill>
                <a:schemeClr val="bg1">
                  <a:lumMod val="9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9259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31590"/>
            <a:ext cx="8507288" cy="3102993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本書裡面有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篇故事，有人物</a:t>
            </a:r>
            <a:r>
              <a:rPr lang="zh-TW" altLang="en-US" sz="4000" b="1" dirty="0">
                <a:latin typeface="標楷體"/>
                <a:ea typeface="標楷體"/>
              </a:rPr>
              <a:t>、歷史、自然、生活科技、地理、藝術的主題。</a:t>
            </a:r>
            <a:r>
              <a:rPr lang="zh-TW" altLang="en-US" sz="4000" b="1" dirty="0">
                <a:solidFill>
                  <a:srgbClr val="1509B7"/>
                </a:solidFill>
                <a:latin typeface="標楷體"/>
                <a:ea typeface="標楷體"/>
              </a:rPr>
              <a:t>例如動物老師的發明課，這個故事是讓動物在發明學校裡面教人類小孩，像是蜻蜓、野豬、小鳥、壁虎、鸚鵡螺等，人類也可以模仿動物，而發明仿生機械獸。</a:t>
            </a:r>
            <a:endParaRPr lang="en-US" altLang="zh-TW" sz="4000" b="1" dirty="0">
              <a:solidFill>
                <a:srgbClr val="1509B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圖說文字: 向下箭號 4">
            <a:extLst>
              <a:ext uri="{FF2B5EF4-FFF2-40B4-BE49-F238E27FC236}">
                <a16:creationId xmlns:a16="http://schemas.microsoft.com/office/drawing/2014/main" id="{D44C38EA-61E1-444F-B303-1FE1BC2878FE}"/>
              </a:ext>
            </a:extLst>
          </p:cNvPr>
          <p:cNvSpPr/>
          <p:nvPr/>
        </p:nvSpPr>
        <p:spPr>
          <a:xfrm>
            <a:off x="7092280" y="555526"/>
            <a:ext cx="1512168" cy="1008112"/>
          </a:xfrm>
          <a:prstGeom prst="downArrowCallou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摘要範例</a:t>
            </a:r>
          </a:p>
        </p:txBody>
      </p:sp>
    </p:spTree>
    <p:extLst>
      <p:ext uri="{BB962C8B-B14F-4D97-AF65-F5344CB8AC3E}">
        <p14:creationId xmlns:p14="http://schemas.microsoft.com/office/powerpoint/2010/main" val="33050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31590"/>
            <a:ext cx="8507288" cy="3102993"/>
          </a:xfrm>
        </p:spPr>
        <p:txBody>
          <a:bodyPr>
            <a:normAutofit fontScale="70000" lnSpcReduction="2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本書裡面有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篇故事，有人物</a:t>
            </a:r>
            <a:r>
              <a:rPr lang="zh-TW" altLang="en-US" sz="4000" b="1" dirty="0">
                <a:latin typeface="標楷體"/>
                <a:ea typeface="標楷體"/>
              </a:rPr>
              <a:t>、歷史、自然、生活科技、地理、藝術的主題。</a:t>
            </a:r>
            <a:r>
              <a:rPr lang="zh-TW" altLang="en-US" sz="4000" b="1" dirty="0">
                <a:solidFill>
                  <a:srgbClr val="1509B7"/>
                </a:solidFill>
                <a:latin typeface="標楷體"/>
                <a:ea typeface="標楷體"/>
              </a:rPr>
              <a:t>例如消失的風笛手，這個故事是在說蘇珊在地道裡發現了風笛手，她帶著風笛手一起參加慶典，風笛手吹的樂曲很好，蘇珊就叫風笛手留下來，結果風笛手也找不到原來回去的路，從那天起，找鬼行程的遊客有時會在地道遇見傳說中消失的風笛手。</a:t>
            </a:r>
            <a:endParaRPr lang="en-US" altLang="zh-TW" sz="4000" b="1" dirty="0">
              <a:solidFill>
                <a:srgbClr val="1509B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圖說文字: 向下箭號 4">
            <a:extLst>
              <a:ext uri="{FF2B5EF4-FFF2-40B4-BE49-F238E27FC236}">
                <a16:creationId xmlns:a16="http://schemas.microsoft.com/office/drawing/2014/main" id="{52615646-7A0B-4028-9DE3-F93C5ABC69D0}"/>
              </a:ext>
            </a:extLst>
          </p:cNvPr>
          <p:cNvSpPr/>
          <p:nvPr/>
        </p:nvSpPr>
        <p:spPr>
          <a:xfrm>
            <a:off x="7092280" y="555526"/>
            <a:ext cx="1512168" cy="1008112"/>
          </a:xfrm>
          <a:prstGeom prst="downArrowCallou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摘要範例</a:t>
            </a:r>
          </a:p>
        </p:txBody>
      </p:sp>
    </p:spTree>
    <p:extLst>
      <p:ext uri="{BB962C8B-B14F-4D97-AF65-F5344CB8AC3E}">
        <p14:creationId xmlns:p14="http://schemas.microsoft.com/office/powerpoint/2010/main" val="204145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31590"/>
            <a:ext cx="8507288" cy="3102993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本書裡面有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篇故事，有人物</a:t>
            </a:r>
            <a:r>
              <a:rPr lang="zh-TW" altLang="en-US" sz="4000" b="1" dirty="0">
                <a:latin typeface="標楷體"/>
                <a:ea typeface="標楷體"/>
              </a:rPr>
              <a:t>、歷史、自然、生活科技、地理、藝術的主題。</a:t>
            </a:r>
            <a:r>
              <a:rPr lang="zh-TW" altLang="en-US" sz="4000" b="1" dirty="0">
                <a:solidFill>
                  <a:srgbClr val="1509B7"/>
                </a:solidFill>
                <a:latin typeface="標楷體"/>
                <a:ea typeface="標楷體"/>
              </a:rPr>
              <a:t>例如第一張地鐵圖，這個故事是說倫敦地鐵是世界第一條地鐵，雖然給人極大的方便，但也藏了不少問題，例如車上有老鼠等問題，哈利</a:t>
            </a:r>
            <a:r>
              <a:rPr lang="en-US" altLang="zh-TW" sz="4000" b="1" dirty="0">
                <a:solidFill>
                  <a:srgbClr val="1509B7"/>
                </a:solidFill>
                <a:latin typeface="標楷體"/>
                <a:ea typeface="標楷體"/>
              </a:rPr>
              <a:t>·</a:t>
            </a:r>
            <a:r>
              <a:rPr lang="zh-TW" altLang="en-US" sz="4000" b="1" dirty="0">
                <a:solidFill>
                  <a:srgbClr val="1509B7"/>
                </a:solidFill>
                <a:latin typeface="標楷體"/>
                <a:ea typeface="標楷體"/>
              </a:rPr>
              <a:t>貝克改良的地鐵圖標示好看又清楚，很受乘客喜歡。</a:t>
            </a:r>
            <a:endParaRPr lang="en-US" altLang="zh-TW" sz="4000" b="1" dirty="0">
              <a:solidFill>
                <a:srgbClr val="1509B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圖說文字: 向下箭號 3">
            <a:extLst>
              <a:ext uri="{FF2B5EF4-FFF2-40B4-BE49-F238E27FC236}">
                <a16:creationId xmlns:a16="http://schemas.microsoft.com/office/drawing/2014/main" id="{D9B398CB-D6D7-418A-A87D-CAEC91DC1448}"/>
              </a:ext>
            </a:extLst>
          </p:cNvPr>
          <p:cNvSpPr/>
          <p:nvPr/>
        </p:nvSpPr>
        <p:spPr>
          <a:xfrm>
            <a:off x="7092280" y="555526"/>
            <a:ext cx="1512168" cy="1008112"/>
          </a:xfrm>
          <a:prstGeom prst="downArrowCallou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摘要範例</a:t>
            </a:r>
          </a:p>
        </p:txBody>
      </p:sp>
    </p:spTree>
    <p:extLst>
      <p:ext uri="{BB962C8B-B14F-4D97-AF65-F5344CB8AC3E}">
        <p14:creationId xmlns:p14="http://schemas.microsoft.com/office/powerpoint/2010/main" val="52820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6368" y="915566"/>
            <a:ext cx="8507288" cy="3102993"/>
          </a:xfrm>
        </p:spPr>
        <p:txBody>
          <a:bodyPr>
            <a:noAutofit/>
          </a:bodyPr>
          <a:lstStyle/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內容摘要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本書裡面有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篇故事，有人物</a:t>
            </a:r>
            <a:r>
              <a:rPr lang="zh-TW" altLang="en-US" sz="2600" b="1" dirty="0">
                <a:latin typeface="標楷體"/>
                <a:ea typeface="標楷體"/>
              </a:rPr>
              <a:t>、歷史、自然、生活科技、地理、藝術的主題。</a:t>
            </a:r>
            <a:r>
              <a:rPr lang="zh-TW" altLang="en-US" sz="2600" b="1" dirty="0">
                <a:solidFill>
                  <a:srgbClr val="1509B7"/>
                </a:solidFill>
                <a:latin typeface="標楷體"/>
                <a:ea typeface="標楷體"/>
              </a:rPr>
              <a:t>例如兔子洞探案，這個故事是說福爾摩斯收到委託要去兔子國，</a:t>
            </a:r>
            <a:r>
              <a:rPr lang="en-US" altLang="zh-TW" sz="2600" b="1" dirty="0">
                <a:solidFill>
                  <a:srgbClr val="1509B7"/>
                </a:solidFill>
                <a:latin typeface="標楷體"/>
                <a:ea typeface="標楷體"/>
              </a:rPr>
              <a:t>《</a:t>
            </a:r>
            <a:r>
              <a:rPr lang="zh-TW" altLang="en-US" sz="2600" b="1" dirty="0">
                <a:solidFill>
                  <a:srgbClr val="1509B7"/>
                </a:solidFill>
                <a:latin typeface="標楷體"/>
                <a:ea typeface="標楷體"/>
              </a:rPr>
              <a:t>愛麗絲夢遊仙境</a:t>
            </a:r>
            <a:r>
              <a:rPr lang="en-US" altLang="zh-TW" sz="2600" b="1" dirty="0">
                <a:solidFill>
                  <a:srgbClr val="1509B7"/>
                </a:solidFill>
                <a:latin typeface="標楷體"/>
                <a:ea typeface="標楷體"/>
              </a:rPr>
              <a:t>》</a:t>
            </a:r>
            <a:r>
              <a:rPr lang="zh-TW" altLang="en-US" sz="2600" b="1" dirty="0">
                <a:solidFill>
                  <a:srgbClr val="1509B7"/>
                </a:solidFill>
                <a:latin typeface="標楷體"/>
                <a:ea typeface="標楷體"/>
              </a:rPr>
              <a:t>的作者常常在牛津的植物園玩，所以他推測兔子國牛津的植物園裡，原來兔子國要開會，但有女巫進會議室裡偷走了童話之鑰，沒有了它人們就會不相信童話，還好，福爾摩斯及時找到女巫</a:t>
            </a:r>
            <a:r>
              <a:rPr lang="en-US" altLang="zh-TW" sz="2600" b="1" dirty="0">
                <a:solidFill>
                  <a:srgbClr val="1509B7"/>
                </a:solidFill>
                <a:latin typeface="標楷體"/>
                <a:ea typeface="標楷體"/>
              </a:rPr>
              <a:t>—</a:t>
            </a:r>
            <a:r>
              <a:rPr lang="zh-TW" altLang="en-US" sz="2600" b="1" dirty="0">
                <a:solidFill>
                  <a:srgbClr val="1509B7"/>
                </a:solidFill>
                <a:latin typeface="標楷體"/>
                <a:ea typeface="標楷體"/>
              </a:rPr>
              <a:t>化裝成懷錶兔子，也避免童話之鑰被偷走。</a:t>
            </a:r>
            <a:endParaRPr lang="en-US" altLang="zh-TW" sz="2600" b="1" dirty="0">
              <a:solidFill>
                <a:srgbClr val="1509B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圖說文字: 向下箭號 4">
            <a:extLst>
              <a:ext uri="{FF2B5EF4-FFF2-40B4-BE49-F238E27FC236}">
                <a16:creationId xmlns:a16="http://schemas.microsoft.com/office/drawing/2014/main" id="{BF8B50A8-9B7A-4B7B-9F3A-91F98F9A3ED6}"/>
              </a:ext>
            </a:extLst>
          </p:cNvPr>
          <p:cNvSpPr/>
          <p:nvPr/>
        </p:nvSpPr>
        <p:spPr>
          <a:xfrm>
            <a:off x="7092280" y="555526"/>
            <a:ext cx="1512168" cy="1008112"/>
          </a:xfrm>
          <a:prstGeom prst="downArrowCallou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摘要範例</a:t>
            </a:r>
          </a:p>
        </p:txBody>
      </p:sp>
    </p:spTree>
    <p:extLst>
      <p:ext uri="{BB962C8B-B14F-4D97-AF65-F5344CB8AC3E}">
        <p14:creationId xmlns:p14="http://schemas.microsoft.com/office/powerpoint/2010/main" val="20338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11760" y="267494"/>
            <a:ext cx="4536504" cy="857250"/>
          </a:xfrm>
        </p:spPr>
        <p:txBody>
          <a:bodyPr/>
          <a:lstStyle/>
          <a:p>
            <a:r>
              <a:rPr lang="zh-TW" altLang="en-US" dirty="0"/>
              <a:t>讀書心得報告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059582"/>
            <a:ext cx="8507288" cy="3102993"/>
          </a:xfrm>
        </p:spPr>
        <p:txBody>
          <a:bodyPr>
            <a:noAutofit/>
          </a:bodyPr>
          <a:lstStyle/>
          <a:p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讀書心得</a:t>
            </a:r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000" b="1" dirty="0">
                <a:solidFill>
                  <a:srgbClr val="1509B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完本書後，我最喜歡動物老師的發明課這個故事，因為我也很喜歡動物，也覺得動物們各個身懷絕技，牠們教人類許多事物，我也學到，原來防毒面具就是模仿野豬的造型，因為野豬一聞到毒氣時，就用嘴拱地，也因此逃過戰爭的毒氣。我們應該更友善對待動物，善用他們的優點。</a:t>
            </a:r>
            <a:endParaRPr lang="en-US" altLang="zh-TW" sz="3000" b="1" dirty="0">
              <a:solidFill>
                <a:srgbClr val="1509B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圖說文字: 向下箭號 3">
            <a:extLst>
              <a:ext uri="{FF2B5EF4-FFF2-40B4-BE49-F238E27FC236}">
                <a16:creationId xmlns:a16="http://schemas.microsoft.com/office/drawing/2014/main" id="{4FF96A0C-6DF9-4B85-8E99-BF39F1F78677}"/>
              </a:ext>
            </a:extLst>
          </p:cNvPr>
          <p:cNvSpPr/>
          <p:nvPr/>
        </p:nvSpPr>
        <p:spPr>
          <a:xfrm>
            <a:off x="7092280" y="555526"/>
            <a:ext cx="1512168" cy="1008112"/>
          </a:xfrm>
          <a:prstGeom prst="downArrowCallou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心得範例</a:t>
            </a:r>
          </a:p>
        </p:txBody>
      </p:sp>
    </p:spTree>
    <p:extLst>
      <p:ext uri="{BB962C8B-B14F-4D97-AF65-F5344CB8AC3E}">
        <p14:creationId xmlns:p14="http://schemas.microsoft.com/office/powerpoint/2010/main" val="2287572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85dee814fcdc92c7338c8b8b34e087ee659948"/>
</p:tagLst>
</file>

<file path=ppt/theme/theme1.xml><?xml version="1.0" encoding="utf-8"?>
<a:theme xmlns:a="http://schemas.openxmlformats.org/drawingml/2006/main" name="template1">
  <a:themeElements>
    <a:clrScheme name="藍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自我提問0320aa.pptx" id="{8B152A04-9B0D-4451-AC1C-C67FEA7AD1D1}" vid="{5BB29FC9-F358-4D69-A2AF-F23B7498B07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</Template>
  <TotalTime>2182</TotalTime>
  <Words>675</Words>
  <Application>Microsoft Office PowerPoint</Application>
  <PresentationFormat>如螢幕大小 (16:9)</PresentationFormat>
  <Paragraphs>42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微軟正黑體</vt:lpstr>
      <vt:lpstr>標楷體</vt:lpstr>
      <vt:lpstr>Arial</vt:lpstr>
      <vt:lpstr>Calibri</vt:lpstr>
      <vt:lpstr>template1</vt:lpstr>
      <vt:lpstr>作文指 導 讀書心得報告</vt:lpstr>
      <vt:lpstr>讀書心得報告</vt:lpstr>
      <vt:lpstr>讀書心得報告</vt:lpstr>
      <vt:lpstr>讀書心得報告</vt:lpstr>
      <vt:lpstr>讀書心得報告</vt:lpstr>
      <vt:lpstr>讀書心得報告</vt:lpstr>
      <vt:lpstr>讀書心得報告</vt:lpstr>
      <vt:lpstr>讀書心得報告</vt:lpstr>
      <vt:lpstr>讀書心得報告</vt:lpstr>
      <vt:lpstr>讀書心得報告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Fu</dc:creator>
  <cp:lastModifiedBy>user</cp:lastModifiedBy>
  <cp:revision>122</cp:revision>
  <cp:lastPrinted>2024-09-27T09:32:54Z</cp:lastPrinted>
  <dcterms:created xsi:type="dcterms:W3CDTF">2015-03-20T09:47:09Z</dcterms:created>
  <dcterms:modified xsi:type="dcterms:W3CDTF">2026-03-02T08:13:10Z</dcterms:modified>
</cp:coreProperties>
</file>