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0" d="100"/>
          <a:sy n="60" d="100"/>
        </p:scale>
        <p:origin x="-78" y="-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19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9716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69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6270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252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128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835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79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320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105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27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EF543-22B7-4645-AB63-3E45E3E4B3CD}" type="datetimeFigureOut">
              <a:rPr lang="zh-TW" altLang="en-US" smtClean="0"/>
              <a:t>2017/6/26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3BBD8-7BE2-43B9-9769-5DD55BB114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526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4237264" y="2581205"/>
            <a:ext cx="5241472" cy="269879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00500" y="3053440"/>
            <a:ext cx="571500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數學童話</a:t>
            </a:r>
            <a:r>
              <a:rPr lang="en-US" altLang="zh-TW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--</a:t>
            </a:r>
          </a:p>
          <a:p>
            <a:pPr algn="ctr"/>
            <a:r>
              <a:rPr lang="zh-TW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三隻小豬</a:t>
            </a:r>
            <a:endParaRPr lang="en-US" altLang="zh-TW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華康少女文字W5(P)" panose="040F0500000000000000" pitchFamily="82" charset="-120"/>
              <a:ea typeface="華康少女文字W5(P)" panose="040F0500000000000000" pitchFamily="82" charset="-120"/>
            </a:endParaRPr>
          </a:p>
          <a:p>
            <a:pPr algn="ctr"/>
            <a:r>
              <a:rPr lang="en-US" altLang="zh-TW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(</a:t>
            </a:r>
            <a:r>
              <a:rPr lang="zh-TW" alt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長度</a:t>
            </a:r>
            <a:r>
              <a:rPr lang="en-US" altLang="zh-TW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)</a:t>
            </a:r>
            <a:endParaRPr lang="zh-TW" altLang="en-U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華康少女文字W5(P)" panose="040F0500000000000000" pitchFamily="82" charset="-120"/>
              <a:ea typeface="華康少女文字W5(P)" panose="040F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769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7784" y="1617727"/>
            <a:ext cx="9859027" cy="1325563"/>
          </a:xfrm>
        </p:spPr>
        <p:txBody>
          <a:bodyPr>
            <a:noAutofit/>
          </a:bodyPr>
          <a:lstStyle/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  <a:cs typeface="Arabic Typesetting" panose="03020402040406030203" pitchFamily="66" charset="-78"/>
              </a:rPr>
              <a:t>三隻小豬被大野狼追到二樓，打算搭乘緩降梯下樓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  <a:cs typeface="Arabic Typesetting" panose="03020402040406030203" pitchFamily="66" charset="-78"/>
              </a:rPr>
              <a:t>。</a:t>
            </a: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169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2938" y="1231899"/>
            <a:ext cx="10717061" cy="2300439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他們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發現要先爬上牆才能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下樓。已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知一層樓的高度是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公尺，牆的高度是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125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公分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。請問至少需要多少公分的繩子才能夠安全下樓？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H:\DCIM\140NIKON\DSCN69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367" y="3295230"/>
            <a:ext cx="4347533" cy="32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712939" y="720180"/>
            <a:ext cx="1877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第一題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038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第二題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如果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使用四年一班旁邊的緩降機能不能安全下樓呢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？構或不足多少公分呢？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18" y="2849617"/>
            <a:ext cx="3746938" cy="281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7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6248401" cy="4351338"/>
          </a:xfrm>
        </p:spPr>
        <p:txBody>
          <a:bodyPr/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如果豬小弟要從三樓逃下來，至少需要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多少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公分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繩子？</a:t>
            </a: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3291" y="2562772"/>
            <a:ext cx="4056994" cy="304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30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111</Words>
  <Application>Microsoft Office PowerPoint</Application>
  <PresentationFormat>自訂</PresentationFormat>
  <Paragraphs>10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PowerPoint 簡報</vt:lpstr>
      <vt:lpstr>三隻小豬被大野狼追到二樓，打算搭乘緩降梯下樓。</vt:lpstr>
      <vt:lpstr>他們發現要先爬上牆才能下樓。已知一層樓的高度是4公尺，牆的高度是125公分。請問至少需要多少公分的繩子才能夠安全下樓？</vt:lpstr>
      <vt:lpstr>第二題</vt:lpstr>
      <vt:lpstr>第三題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三隻小豬被大野狼追到二樓，打算搭乘緩降梯下樓。他們發現要先爬上牆才能下樓，已知一層樓的高度是4公尺，牆的高度是125公分。</dc:title>
  <dc:creator>User</dc:creator>
  <cp:lastModifiedBy>User</cp:lastModifiedBy>
  <cp:revision>13</cp:revision>
  <dcterms:created xsi:type="dcterms:W3CDTF">2017-06-13T03:45:59Z</dcterms:created>
  <dcterms:modified xsi:type="dcterms:W3CDTF">2017-06-26T04:00:46Z</dcterms:modified>
</cp:coreProperties>
</file>