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61366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600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4736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0983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8077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2682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414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1796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8387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0794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59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7994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6281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5580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45840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679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4880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22DF0E-4D51-421B-B6B7-CA72592FB054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17196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橢圓 4"/>
          <p:cNvSpPr/>
          <p:nvPr/>
        </p:nvSpPr>
        <p:spPr>
          <a:xfrm>
            <a:off x="4546600" y="1735997"/>
            <a:ext cx="4851400" cy="2645503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84600" y="2208232"/>
            <a:ext cx="6477000" cy="2185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數學童話</a:t>
            </a:r>
            <a:r>
              <a:rPr lang="en-US" altLang="zh-TW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--</a:t>
            </a:r>
          </a:p>
          <a:p>
            <a:pPr algn="ctr"/>
            <a:r>
              <a:rPr lang="zh-TW" alt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白雪公主</a:t>
            </a:r>
            <a:endParaRPr lang="en-US" altLang="zh-TW" sz="54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華康少女文字W5(P)" panose="040F0500000000000000" pitchFamily="82" charset="-120"/>
              <a:ea typeface="華康少女文字W5(P)" panose="040F0500000000000000" pitchFamily="82" charset="-120"/>
            </a:endParaRPr>
          </a:p>
          <a:p>
            <a:pPr algn="ctr"/>
            <a:r>
              <a:rPr lang="en-US" altLang="zh-TW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(</a:t>
            </a:r>
            <a:r>
              <a:rPr lang="zh-TW" altLang="en-US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乘除、時間</a:t>
            </a:r>
            <a:r>
              <a:rPr lang="en-US" altLang="zh-TW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)</a:t>
            </a:r>
            <a:endParaRPr lang="zh-TW" altLang="en-US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華康少女文字W5(P)" panose="040F0500000000000000" pitchFamily="82" charset="-120"/>
              <a:ea typeface="華康少女文字W5(P)" panose="040F05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2130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文字版面配置區 1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076192" y="672231"/>
            <a:ext cx="9861114" cy="1456267"/>
          </a:xfrm>
        </p:spPr>
        <p:txBody>
          <a:bodyPr>
            <a:normAutofit fontScale="90000"/>
          </a:bodyPr>
          <a:lstStyle/>
          <a:p>
            <a:r>
              <a:rPr lang="zh-TW" altLang="en-US" sz="4400" dirty="0">
                <a:solidFill>
                  <a:schemeClr val="bg1">
                    <a:lumMod val="95000"/>
                    <a:lumOff val="5000"/>
                  </a:schemeClr>
                </a:solidFill>
                <a:latin typeface="華康娃娃體W7" panose="040B0709000000000000" pitchFamily="81" charset="-120"/>
                <a:ea typeface="華康娃娃體W7" panose="040B0709000000000000" pitchFamily="81" charset="-120"/>
              </a:rPr>
              <a:t>沒有被壞皇后的毒蘋果害死的白雪公主，和小矮人一起在森林快樂的生活著。白雪公主決定要改良壞皇后的配方，研發出好吃的”蘋果派</a:t>
            </a:r>
            <a:r>
              <a:rPr lang="zh-TW" altLang="en-US" dirty="0">
                <a:latin typeface="華康娃娃體W7" panose="040B0709000000000000" pitchFamily="81" charset="-120"/>
                <a:ea typeface="華康娃娃體W7" panose="040B0709000000000000" pitchFamily="81" charset="-120"/>
              </a:rPr>
              <a:t>”</a:t>
            </a:r>
            <a:r>
              <a:rPr lang="zh-TW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797382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文字版面配置區 1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r>
              <a:rPr lang="zh-TW" altLang="en-US" sz="48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白雪公主決定</a:t>
            </a:r>
            <a:r>
              <a:rPr lang="zh-TW" altLang="en-US" sz="48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送”蘋果派”給港坪國小學生試吃，每個班級有</a:t>
            </a:r>
            <a:r>
              <a:rPr lang="en-US" altLang="zh-TW" sz="48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10</a:t>
            </a:r>
            <a:r>
              <a:rPr lang="zh-TW" altLang="en-US" sz="48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個，請問需要做幾個才夠？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6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第一題</a:t>
            </a:r>
            <a:endParaRPr lang="zh-TW" altLang="en-US" sz="6600" dirty="0">
              <a:latin typeface="華康娃娃體(P)" panose="040B0500000000000000" pitchFamily="82" charset="-120"/>
              <a:ea typeface="華康娃娃體(P)" panose="040B0500000000000000" pitchFamily="82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" t="20065" r="5269" b="8457"/>
          <a:stretch/>
        </p:blipFill>
        <p:spPr>
          <a:xfrm>
            <a:off x="8192023" y="4966522"/>
            <a:ext cx="3632548" cy="162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8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文字版面配置區 1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r>
              <a:rPr lang="zh-TW" altLang="en-US" sz="48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製作</a:t>
            </a:r>
            <a:r>
              <a:rPr lang="en-US" altLang="zh-TW" sz="48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10</a:t>
            </a:r>
            <a:r>
              <a:rPr lang="zh-TW" altLang="en-US" sz="48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個”蘋果派”需要</a:t>
            </a:r>
            <a:r>
              <a:rPr lang="en-US" altLang="zh-TW" sz="48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30</a:t>
            </a:r>
            <a:r>
              <a:rPr lang="zh-TW" altLang="en-US" sz="48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分鐘，</a:t>
            </a:r>
            <a:r>
              <a:rPr lang="zh-TW" altLang="en-US" sz="48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請問白雪公主需要花多少分鐘才能做完？</a:t>
            </a:r>
            <a:endParaRPr lang="zh-TW" altLang="en-US" sz="4800" dirty="0">
              <a:latin typeface="華康娃娃體(P)" panose="040B0500000000000000" pitchFamily="82" charset="-120"/>
              <a:ea typeface="華康娃娃體(P)" panose="040B0500000000000000" pitchFamily="82" charset="-12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80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第二題</a:t>
            </a:r>
            <a:endParaRPr lang="zh-TW" altLang="en-US" sz="8000" dirty="0">
              <a:latin typeface="華康娃娃體(P)" panose="040B0500000000000000" pitchFamily="82" charset="-120"/>
              <a:ea typeface="華康娃娃體(P)" panose="040B05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2353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文字版面配置區 1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r>
              <a:rPr lang="zh-TW" altLang="en-US" sz="48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白雪公主從早上</a:t>
            </a:r>
            <a:r>
              <a:rPr lang="en-US" altLang="zh-TW" sz="48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8</a:t>
            </a:r>
            <a:r>
              <a:rPr lang="zh-TW" altLang="en-US" sz="48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點開始做，如果不眠不休，她到什麼時候才能做好</a:t>
            </a:r>
            <a:r>
              <a:rPr lang="zh-TW" altLang="en-US" sz="48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？</a:t>
            </a:r>
            <a:endParaRPr lang="en-US" altLang="zh-TW" sz="4800" dirty="0" smtClean="0">
              <a:latin typeface="華康娃娃體(P)" panose="040B0500000000000000" pitchFamily="82" charset="-120"/>
              <a:ea typeface="華康娃娃體(P)" panose="040B0500000000000000" pitchFamily="82" charset="-120"/>
            </a:endParaRPr>
          </a:p>
          <a:p>
            <a:pPr marL="0" indent="0">
              <a:buNone/>
            </a:pPr>
            <a:r>
              <a:rPr lang="zh-TW" altLang="en-US" sz="48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            </a:t>
            </a:r>
            <a:r>
              <a:rPr lang="en-US" altLang="zh-TW" sz="48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(</a:t>
            </a:r>
            <a:r>
              <a:rPr lang="zh-TW" altLang="en-US" sz="48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以</a:t>
            </a:r>
            <a:r>
              <a:rPr lang="en-US" altLang="zh-TW" sz="48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24</a:t>
            </a:r>
            <a:r>
              <a:rPr lang="zh-TW" altLang="en-US" sz="48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小時制表示</a:t>
            </a:r>
            <a:r>
              <a:rPr lang="en-US" altLang="zh-TW" sz="48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)</a:t>
            </a:r>
            <a:endParaRPr lang="zh-TW" altLang="en-US" sz="4800" dirty="0">
              <a:latin typeface="華康娃娃體(P)" panose="040B0500000000000000" pitchFamily="82" charset="-120"/>
              <a:ea typeface="華康娃娃體(P)" panose="040B0500000000000000" pitchFamily="82" charset="-12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72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第三</a:t>
            </a:r>
            <a:r>
              <a:rPr lang="zh-TW" altLang="en-US" sz="72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題</a:t>
            </a:r>
          </a:p>
        </p:txBody>
      </p:sp>
    </p:spTree>
    <p:extLst>
      <p:ext uri="{BB962C8B-B14F-4D97-AF65-F5344CB8AC3E}">
        <p14:creationId xmlns:p14="http://schemas.microsoft.com/office/powerpoint/2010/main" val="4610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文字版面配置區 1"/>
          <p:cNvSpPr>
            <a:spLocks noGrp="1"/>
          </p:cNvSpPr>
          <p:nvPr>
            <p:ph type="body" orient="vert" idx="1"/>
          </p:nvPr>
        </p:nvSpPr>
        <p:spPr>
          <a:xfrm>
            <a:off x="685801" y="2142067"/>
            <a:ext cx="10413999" cy="3649133"/>
          </a:xfrm>
        </p:spPr>
        <p:txBody>
          <a:bodyPr vert="horz">
            <a:normAutofit/>
          </a:bodyPr>
          <a:lstStyle/>
          <a:p>
            <a:r>
              <a:rPr lang="zh-TW" altLang="en-US" sz="48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如果七個小矮人也一起來</a:t>
            </a:r>
            <a:r>
              <a:rPr lang="zh-TW" altLang="en-US" sz="48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幫忙做蘋果派，請問花多少分鐘的時間就</a:t>
            </a:r>
            <a:r>
              <a:rPr lang="zh-TW" altLang="en-US" sz="48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可以將全部的蘋果派做好</a:t>
            </a:r>
            <a:r>
              <a:rPr lang="zh-TW" altLang="en-US" sz="48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了呢？</a:t>
            </a:r>
            <a:endParaRPr lang="en-US" altLang="zh-TW" sz="4800" dirty="0" smtClean="0">
              <a:latin typeface="華康娃娃體(P)" panose="040B0500000000000000" pitchFamily="82" charset="-120"/>
              <a:ea typeface="華康娃娃體(P)" panose="040B0500000000000000" pitchFamily="82" charset="-120"/>
            </a:endParaRPr>
          </a:p>
          <a:p>
            <a:pPr marL="0" indent="0">
              <a:buNone/>
            </a:pPr>
            <a:r>
              <a:rPr lang="en-US" altLang="zh-TW" sz="48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(</a:t>
            </a:r>
            <a:r>
              <a:rPr lang="zh-TW" altLang="en-US" sz="48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小矮人與白雪公主製作速度相同喔！</a:t>
            </a:r>
            <a:r>
              <a:rPr lang="en-US" altLang="zh-TW" sz="48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)</a:t>
            </a:r>
            <a:endParaRPr lang="zh-TW" altLang="en-US" sz="4800" dirty="0">
              <a:latin typeface="華康娃娃體(P)" panose="040B0500000000000000" pitchFamily="82" charset="-120"/>
              <a:ea typeface="華康娃娃體(P)" panose="040B0500000000000000" pitchFamily="82" charset="-12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72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第四題</a:t>
            </a:r>
            <a:endParaRPr lang="zh-TW" altLang="en-US" sz="7200" dirty="0">
              <a:latin typeface="華康娃娃體(P)" panose="040B0500000000000000" pitchFamily="82" charset="-120"/>
              <a:ea typeface="華康娃娃體(P)" panose="040B05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3946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天體">
  <a:themeElements>
    <a:clrScheme name="天體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天體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天體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TM03457452[[fn=神仙]]</Template>
  <TotalTime>97</TotalTime>
  <Words>175</Words>
  <Application>Microsoft Office PowerPoint</Application>
  <PresentationFormat>寬螢幕</PresentationFormat>
  <Paragraphs>14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4" baseType="lpstr">
      <vt:lpstr>華康少女文字W5(P)</vt:lpstr>
      <vt:lpstr>華康娃娃體(P)</vt:lpstr>
      <vt:lpstr>華康娃娃體W7</vt:lpstr>
      <vt:lpstr>新細明體</vt:lpstr>
      <vt:lpstr>Arial</vt:lpstr>
      <vt:lpstr>Calibri</vt:lpstr>
      <vt:lpstr>Calibri Light</vt:lpstr>
      <vt:lpstr>天體</vt:lpstr>
      <vt:lpstr>PowerPoint 簡報</vt:lpstr>
      <vt:lpstr>沒有被壞皇后的毒蘋果害死的白雪公主，和小矮人一起在森林快樂的生活著。白雪公主決定要改良壞皇后的配方，研發出好吃的”蘋果派”。</vt:lpstr>
      <vt:lpstr>第一題</vt:lpstr>
      <vt:lpstr>第二題</vt:lpstr>
      <vt:lpstr>第三題</vt:lpstr>
      <vt:lpstr>第四題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數學命題-白雪公主</dc:title>
  <dc:creator>User</dc:creator>
  <cp:lastModifiedBy>User</cp:lastModifiedBy>
  <cp:revision>12</cp:revision>
  <dcterms:created xsi:type="dcterms:W3CDTF">2017-06-13T05:01:59Z</dcterms:created>
  <dcterms:modified xsi:type="dcterms:W3CDTF">2017-06-24T03:19:18Z</dcterms:modified>
</cp:coreProperties>
</file>