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  <p:sldMasterId id="2147483664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21" roundtripDataSignature="AMtx7mgPfwMRHvq1P7b8iy3h8PWdAQ9Bj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21" Type="http://customschemas.google.com/relationships/presentationmetadata" Target="meta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zh-TW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5" name="Google Shape;245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8" name="Google Shape;358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2.png"/><Relationship Id="rId4" Type="http://schemas.openxmlformats.org/officeDocument/2006/relationships/image" Target="../media/image15.png"/><Relationship Id="rId5" Type="http://schemas.openxmlformats.org/officeDocument/2006/relationships/image" Target="../media/image14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2.png"/><Relationship Id="rId4" Type="http://schemas.openxmlformats.org/officeDocument/2006/relationships/image" Target="../media/image21.png"/><Relationship Id="rId5" Type="http://schemas.openxmlformats.org/officeDocument/2006/relationships/image" Target="../media/image15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www.1ppt.com/xiazai/" TargetMode="Externa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自定义版式">
  <p:cSld name="自定义版式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空白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b="0" i="0" sz="1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9pPr>
          </a:lstStyle>
          <a:p/>
        </p:txBody>
      </p:sp>
      <p:sp>
        <p:nvSpPr>
          <p:cNvPr id="13" name="Google Shape;1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14" name="Google Shape;14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b="0" i="0" sz="1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四项目录">
  <p:cSld name="四项目录">
    <p:bg>
      <p:bgPr>
        <a:solidFill>
          <a:schemeClr val="lt1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p14:dur="1500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标题幻灯片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9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icrosoft Yahei"/>
              <a:buNone/>
              <a:defRPr b="0" i="0" sz="6000" u="none" cap="none" strike="noStrik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8" name="Google Shape;18;p19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9pPr>
          </a:lstStyle>
          <a:p/>
        </p:txBody>
      </p:sp>
      <p:sp>
        <p:nvSpPr>
          <p:cNvPr id="19" name="Google Shape;19;p19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9pPr>
          </a:lstStyle>
          <a:p/>
        </p:txBody>
      </p:sp>
      <p:sp>
        <p:nvSpPr>
          <p:cNvPr id="20" name="Google Shape;20;p19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9pPr>
          </a:lstStyle>
          <a:p/>
        </p:txBody>
      </p:sp>
      <p:sp>
        <p:nvSpPr>
          <p:cNvPr id="21" name="Google Shape;21;p19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幻灯片">
  <p:cSld name="标题幻灯片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自定义版式">
  <p:cSld name="1_自定义版式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oogle Shape;24;p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" y="0"/>
            <a:ext cx="12192000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689" y="4038599"/>
            <a:ext cx="1793534" cy="2574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813607" y="2858724"/>
            <a:ext cx="1910058" cy="384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025248" y="242381"/>
            <a:ext cx="1687303" cy="20570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自定义版式">
  <p:cSld name="2_自定义版式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2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5562601"/>
            <a:ext cx="12192000" cy="129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30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689" y="4038599"/>
            <a:ext cx="1793534" cy="2574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8363654" y="3998447"/>
            <a:ext cx="3728495" cy="2807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32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flipH="1">
            <a:off x="813607" y="2858724"/>
            <a:ext cx="1910058" cy="384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自定义版式">
  <p:cSld name="3_自定义版式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自定义版式">
  <p:cSld name="4_自定义版式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自定义版式">
  <p:cSld name="5_自定义版式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5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icrosoft Yahei"/>
              <a:buNone/>
              <a:defRPr b="0" i="0" sz="4400" u="none" cap="none" strike="noStrik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自定义版式">
  <p:cSld name="6_自定义版式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6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icrosoft Yahei"/>
              <a:buNone/>
              <a:defRPr b="0" i="0" sz="4400" u="none" cap="none" strike="noStrik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自定义版式">
  <p:cSld name="7_自定义版式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7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icrosoft Yahei"/>
              <a:buNone/>
              <a:defRPr b="0" i="0" sz="4400" u="none" cap="none" strike="noStrik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自定义版式">
  <p:cSld name="8_自定义版式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8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icrosoft Yahei"/>
              <a:buNone/>
              <a:defRPr b="0" i="0" sz="4400" u="none" cap="none" strike="noStrik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_自定义版式">
  <p:cSld name="9_自定义版式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9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icrosoft Yahei"/>
              <a:buNone/>
              <a:defRPr b="0" i="0" sz="4400" u="none" cap="none" strike="noStrik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5" name="Google Shape;45;p29"/>
          <p:cNvSpPr txBox="1"/>
          <p:nvPr/>
        </p:nvSpPr>
        <p:spPr>
          <a:xfrm>
            <a:off x="1793404" y="6588739"/>
            <a:ext cx="1224136" cy="1231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"/>
              <a:buFont typeface="Microsoft Yahei"/>
              <a:buNone/>
            </a:pPr>
            <a:r>
              <a:rPr b="0" i="0" lang="zh-TW" sz="100" u="sng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PPT下载</a:t>
            </a:r>
            <a:r>
              <a:rPr b="0" i="0" lang="zh-TW" sz="1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http://www.ypppt.com/xiazai/</a:t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_自定义版式">
  <p:cSld name="10_自定义版式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0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icrosoft Yahei"/>
              <a:buNone/>
              <a:defRPr b="0" i="0" sz="4400" u="none" cap="none" strike="noStrik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竖排文字" type="vertTx">
  <p:cSld name="VERTICAL_TEXT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2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1" name="Google Shape;51;p32"/>
          <p:cNvSpPr txBox="1"/>
          <p:nvPr>
            <p:ph idx="1" type="body"/>
          </p:nvPr>
        </p:nvSpPr>
        <p:spPr>
          <a:xfrm rot="5400000">
            <a:off x="3833019" y="-1623218"/>
            <a:ext cx="4525963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2" name="Google Shape;52;p32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32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32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垂直排列标题与文本" type="vertTitleAndTx">
  <p:cSld name="VERTICAL_TITLE_AND_VERTICAL_TEX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3"/>
          <p:cNvSpPr txBox="1"/>
          <p:nvPr>
            <p:ph type="title"/>
          </p:nvPr>
        </p:nvSpPr>
        <p:spPr>
          <a:xfrm rot="5400000">
            <a:off x="7285038" y="1828802"/>
            <a:ext cx="5851525" cy="27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7" name="Google Shape;57;p33"/>
          <p:cNvSpPr txBox="1"/>
          <p:nvPr>
            <p:ph idx="1" type="body"/>
          </p:nvPr>
        </p:nvSpPr>
        <p:spPr>
          <a:xfrm rot="5400000">
            <a:off x="1697038" y="-812799"/>
            <a:ext cx="5851525" cy="80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8" name="Google Shape;58;p33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9" name="Google Shape;59;p33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0" name="Google Shape;60;p33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自定义版式">
  <p:cSld name="自定义版式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6" Type="http://schemas.openxmlformats.org/officeDocument/2006/relationships/theme" Target="../theme/theme3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8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65" r:id="rId1"/>
    <p:sldLayoutId id="2147483666" r:id="rId2"/>
    <p:sldLayoutId id="2147483667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0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7.png"/><Relationship Id="rId9" Type="http://schemas.openxmlformats.org/officeDocument/2006/relationships/image" Target="../media/image3.png"/><Relationship Id="rId5" Type="http://schemas.openxmlformats.org/officeDocument/2006/relationships/image" Target="../media/image21.png"/><Relationship Id="rId6" Type="http://schemas.openxmlformats.org/officeDocument/2006/relationships/image" Target="../media/image13.png"/><Relationship Id="rId7" Type="http://schemas.openxmlformats.org/officeDocument/2006/relationships/image" Target="../media/image15.png"/><Relationship Id="rId8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image" Target="../media/image9.png"/><Relationship Id="rId5" Type="http://schemas.openxmlformats.org/officeDocument/2006/relationships/image" Target="../media/image2.png"/><Relationship Id="rId6" Type="http://schemas.openxmlformats.org/officeDocument/2006/relationships/image" Target="../media/image15.png"/><Relationship Id="rId7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0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Relationship Id="rId4" Type="http://schemas.openxmlformats.org/officeDocument/2006/relationships/image" Target="../media/image9.png"/><Relationship Id="rId9" Type="http://schemas.openxmlformats.org/officeDocument/2006/relationships/image" Target="../media/image17.png"/><Relationship Id="rId5" Type="http://schemas.openxmlformats.org/officeDocument/2006/relationships/image" Target="../media/image22.png"/><Relationship Id="rId6" Type="http://schemas.openxmlformats.org/officeDocument/2006/relationships/image" Target="../media/image2.png"/><Relationship Id="rId7" Type="http://schemas.openxmlformats.org/officeDocument/2006/relationships/image" Target="../media/image21.png"/><Relationship Id="rId8" Type="http://schemas.openxmlformats.org/officeDocument/2006/relationships/image" Target="../media/image1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Relationship Id="rId4" Type="http://schemas.openxmlformats.org/officeDocument/2006/relationships/image" Target="../media/image9.png"/><Relationship Id="rId5" Type="http://schemas.openxmlformats.org/officeDocument/2006/relationships/image" Target="../media/image2.png"/><Relationship Id="rId6" Type="http://schemas.openxmlformats.org/officeDocument/2006/relationships/image" Target="../media/image21.png"/><Relationship Id="rId7" Type="http://schemas.openxmlformats.org/officeDocument/2006/relationships/image" Target="../media/image15.png"/><Relationship Id="rId8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Relationship Id="rId4" Type="http://schemas.openxmlformats.org/officeDocument/2006/relationships/image" Target="../media/image15.png"/><Relationship Id="rId5" Type="http://schemas.openxmlformats.org/officeDocument/2006/relationships/image" Target="../media/image1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3.png"/><Relationship Id="rId4" Type="http://schemas.openxmlformats.org/officeDocument/2006/relationships/image" Target="../media/image2.png"/><Relationship Id="rId5" Type="http://schemas.openxmlformats.org/officeDocument/2006/relationships/image" Target="../media/image15.png"/></Relationships>
</file>

<file path=ppt/slides/_rels/slide8.xml.rels><?xml version="1.0" encoding="UTF-8" standalone="yes"?><Relationships xmlns="http://schemas.openxmlformats.org/package/2006/relationships"><Relationship Id="rId10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Relationship Id="rId4" Type="http://schemas.openxmlformats.org/officeDocument/2006/relationships/image" Target="../media/image9.png"/><Relationship Id="rId9" Type="http://schemas.openxmlformats.org/officeDocument/2006/relationships/image" Target="../media/image17.png"/><Relationship Id="rId5" Type="http://schemas.openxmlformats.org/officeDocument/2006/relationships/image" Target="../media/image22.png"/><Relationship Id="rId6" Type="http://schemas.openxmlformats.org/officeDocument/2006/relationships/image" Target="../media/image2.png"/><Relationship Id="rId7" Type="http://schemas.openxmlformats.org/officeDocument/2006/relationships/image" Target="../media/image21.png"/><Relationship Id="rId8" Type="http://schemas.openxmlformats.org/officeDocument/2006/relationships/image" Target="../media/image1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0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Relationship Id="rId4" Type="http://schemas.openxmlformats.org/officeDocument/2006/relationships/image" Target="../media/image9.png"/><Relationship Id="rId9" Type="http://schemas.openxmlformats.org/officeDocument/2006/relationships/image" Target="../media/image17.png"/><Relationship Id="rId5" Type="http://schemas.openxmlformats.org/officeDocument/2006/relationships/image" Target="../media/image22.png"/><Relationship Id="rId6" Type="http://schemas.openxmlformats.org/officeDocument/2006/relationships/image" Target="../media/image2.png"/><Relationship Id="rId7" Type="http://schemas.openxmlformats.org/officeDocument/2006/relationships/image" Target="../media/image21.png"/><Relationship Id="rId8" Type="http://schemas.openxmlformats.org/officeDocument/2006/relationships/image" Target="../media/image1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8.png"/><Relationship Id="rId4" Type="http://schemas.openxmlformats.org/officeDocument/2006/relationships/image" Target="../media/image2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8.png"/><Relationship Id="rId4" Type="http://schemas.openxmlformats.org/officeDocument/2006/relationships/image" Target="../media/image2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0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png"/><Relationship Id="rId4" Type="http://schemas.openxmlformats.org/officeDocument/2006/relationships/image" Target="../media/image9.png"/><Relationship Id="rId9" Type="http://schemas.openxmlformats.org/officeDocument/2006/relationships/image" Target="../media/image17.png"/><Relationship Id="rId5" Type="http://schemas.openxmlformats.org/officeDocument/2006/relationships/image" Target="../media/image22.png"/><Relationship Id="rId6" Type="http://schemas.openxmlformats.org/officeDocument/2006/relationships/image" Target="../media/image2.png"/><Relationship Id="rId7" Type="http://schemas.openxmlformats.org/officeDocument/2006/relationships/image" Target="../media/image21.png"/><Relationship Id="rId8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470" y="718292"/>
            <a:ext cx="12192000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402143" y="1048419"/>
            <a:ext cx="1419759" cy="173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flipH="1">
            <a:off x="8363654" y="3998447"/>
            <a:ext cx="3728495" cy="2807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45111" y="1252814"/>
            <a:ext cx="1207290" cy="811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flipH="1">
            <a:off x="196235" y="2450816"/>
            <a:ext cx="1910058" cy="384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735547" y="4669266"/>
            <a:ext cx="1498204" cy="213623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-8443" y="4035253"/>
            <a:ext cx="1914399" cy="2770248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2470" y="0"/>
            <a:ext cx="12179530" cy="854148"/>
          </a:xfrm>
          <a:prstGeom prst="rect">
            <a:avLst/>
          </a:prstGeom>
          <a:noFill/>
          <a:ln>
            <a:noFill/>
          </a:ln>
        </p:spPr>
      </p:pic>
      <p:sp>
        <p:nvSpPr>
          <p:cNvPr descr="#clear#" id="74" name="Google Shape;74;p1"/>
          <p:cNvSpPr txBox="1"/>
          <p:nvPr/>
        </p:nvSpPr>
        <p:spPr>
          <a:xfrm>
            <a:off x="1218023" y="810320"/>
            <a:ext cx="5672137" cy="6309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b="0" i="0" lang="zh-TW" sz="3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嘉義市蘭潭國小附設幼兒園</a:t>
            </a:r>
            <a:endParaRPr b="0" i="0" sz="3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#clear#" id="75" name="Google Shape;75;p1"/>
          <p:cNvSpPr txBox="1"/>
          <p:nvPr/>
        </p:nvSpPr>
        <p:spPr>
          <a:xfrm>
            <a:off x="1973275" y="1519741"/>
            <a:ext cx="4161632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b="0" i="0" lang="zh-TW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１１３學年度第一學期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b="0" i="0" lang="zh-TW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星星班主題課程預擬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#clear#" id="76" name="Google Shape;76;p1"/>
          <p:cNvSpPr txBox="1"/>
          <p:nvPr/>
        </p:nvSpPr>
        <p:spPr>
          <a:xfrm>
            <a:off x="3236759" y="3045669"/>
            <a:ext cx="5329501" cy="11695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7000"/>
              <a:buFont typeface="Arial"/>
              <a:buNone/>
            </a:pPr>
            <a:r>
              <a:rPr b="0" i="0" lang="zh-TW" sz="7000" u="none" cap="none" strike="noStrike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我是小高手</a:t>
            </a:r>
            <a:endParaRPr b="0" i="0" sz="7000" u="none" cap="none" strike="noStrike">
              <a:solidFill>
                <a:srgbClr val="00B0F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advTm="6800" spd="slow" p14:dur="1500">
    <p:random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8445" y="-1"/>
            <a:ext cx="12200445" cy="2246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5562601"/>
            <a:ext cx="12192000" cy="129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7689" y="4038599"/>
            <a:ext cx="1793534" cy="2574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flipH="1">
            <a:off x="10090765" y="2767780"/>
            <a:ext cx="1910058" cy="384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263845" y="345137"/>
            <a:ext cx="5235054" cy="2797632"/>
          </a:xfrm>
          <a:prstGeom prst="rect">
            <a:avLst/>
          </a:prstGeom>
          <a:noFill/>
          <a:ln>
            <a:noFill/>
          </a:ln>
        </p:spPr>
      </p:pic>
      <p:sp>
        <p:nvSpPr>
          <p:cNvPr descr="#clear#" id="86" name="Google Shape;86;p2"/>
          <p:cNvSpPr/>
          <p:nvPr/>
        </p:nvSpPr>
        <p:spPr>
          <a:xfrm>
            <a:off x="4828552" y="970361"/>
            <a:ext cx="2046287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0" i="0" lang="zh-TW" sz="7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目錄</a:t>
            </a:r>
            <a:endParaRPr b="0" i="0" sz="7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"/>
          <p:cNvSpPr/>
          <p:nvPr/>
        </p:nvSpPr>
        <p:spPr>
          <a:xfrm>
            <a:off x="1640785" y="4027100"/>
            <a:ext cx="3409150" cy="45719"/>
          </a:xfrm>
          <a:custGeom>
            <a:rect b="b" l="l" r="r" t="t"/>
            <a:pathLst>
              <a:path extrusionOk="0" h="38" w="2288">
                <a:moveTo>
                  <a:pt x="1" y="2"/>
                </a:moveTo>
                <a:cubicBezTo>
                  <a:pt x="0" y="3"/>
                  <a:pt x="1" y="5"/>
                  <a:pt x="2" y="6"/>
                </a:cubicBezTo>
                <a:cubicBezTo>
                  <a:pt x="39" y="25"/>
                  <a:pt x="99" y="22"/>
                  <a:pt x="152" y="19"/>
                </a:cubicBezTo>
                <a:cubicBezTo>
                  <a:pt x="169" y="18"/>
                  <a:pt x="185" y="17"/>
                  <a:pt x="199" y="17"/>
                </a:cubicBezTo>
                <a:cubicBezTo>
                  <a:pt x="322" y="17"/>
                  <a:pt x="446" y="21"/>
                  <a:pt x="566" y="25"/>
                </a:cubicBezTo>
                <a:cubicBezTo>
                  <a:pt x="710" y="29"/>
                  <a:pt x="710" y="29"/>
                  <a:pt x="710" y="29"/>
                </a:cubicBezTo>
                <a:cubicBezTo>
                  <a:pt x="820" y="32"/>
                  <a:pt x="932" y="31"/>
                  <a:pt x="1040" y="31"/>
                </a:cubicBezTo>
                <a:cubicBezTo>
                  <a:pt x="1167" y="30"/>
                  <a:pt x="1297" y="29"/>
                  <a:pt x="1426" y="34"/>
                </a:cubicBezTo>
                <a:cubicBezTo>
                  <a:pt x="1519" y="37"/>
                  <a:pt x="1614" y="36"/>
                  <a:pt x="1706" y="35"/>
                </a:cubicBezTo>
                <a:cubicBezTo>
                  <a:pt x="1769" y="34"/>
                  <a:pt x="1834" y="34"/>
                  <a:pt x="1898" y="34"/>
                </a:cubicBezTo>
                <a:cubicBezTo>
                  <a:pt x="1939" y="35"/>
                  <a:pt x="1980" y="33"/>
                  <a:pt x="2020" y="31"/>
                </a:cubicBezTo>
                <a:cubicBezTo>
                  <a:pt x="2073" y="28"/>
                  <a:pt x="2128" y="26"/>
                  <a:pt x="2182" y="29"/>
                </a:cubicBezTo>
                <a:cubicBezTo>
                  <a:pt x="2191" y="29"/>
                  <a:pt x="2200" y="30"/>
                  <a:pt x="2210" y="31"/>
                </a:cubicBezTo>
                <a:cubicBezTo>
                  <a:pt x="2236" y="34"/>
                  <a:pt x="2266" y="38"/>
                  <a:pt x="2286" y="28"/>
                </a:cubicBezTo>
                <a:cubicBezTo>
                  <a:pt x="2287" y="28"/>
                  <a:pt x="2288" y="26"/>
                  <a:pt x="2287" y="24"/>
                </a:cubicBezTo>
                <a:cubicBezTo>
                  <a:pt x="2286" y="23"/>
                  <a:pt x="2285" y="22"/>
                  <a:pt x="2283" y="23"/>
                </a:cubicBezTo>
                <a:cubicBezTo>
                  <a:pt x="2265" y="32"/>
                  <a:pt x="2236" y="28"/>
                  <a:pt x="2210" y="25"/>
                </a:cubicBezTo>
                <a:cubicBezTo>
                  <a:pt x="2200" y="24"/>
                  <a:pt x="2191" y="23"/>
                  <a:pt x="2183" y="23"/>
                </a:cubicBezTo>
                <a:cubicBezTo>
                  <a:pt x="2128" y="20"/>
                  <a:pt x="2073" y="22"/>
                  <a:pt x="2020" y="25"/>
                </a:cubicBezTo>
                <a:cubicBezTo>
                  <a:pt x="1980" y="27"/>
                  <a:pt x="1938" y="29"/>
                  <a:pt x="1898" y="28"/>
                </a:cubicBezTo>
                <a:cubicBezTo>
                  <a:pt x="1834" y="28"/>
                  <a:pt x="1769" y="28"/>
                  <a:pt x="1706" y="29"/>
                </a:cubicBezTo>
                <a:cubicBezTo>
                  <a:pt x="1614" y="30"/>
                  <a:pt x="1519" y="32"/>
                  <a:pt x="1426" y="28"/>
                </a:cubicBezTo>
                <a:cubicBezTo>
                  <a:pt x="1297" y="23"/>
                  <a:pt x="1167" y="24"/>
                  <a:pt x="1040" y="25"/>
                </a:cubicBezTo>
                <a:cubicBezTo>
                  <a:pt x="932" y="25"/>
                  <a:pt x="820" y="26"/>
                  <a:pt x="710" y="23"/>
                </a:cubicBezTo>
                <a:cubicBezTo>
                  <a:pt x="567" y="19"/>
                  <a:pt x="567" y="19"/>
                  <a:pt x="567" y="19"/>
                </a:cubicBezTo>
                <a:cubicBezTo>
                  <a:pt x="446" y="15"/>
                  <a:pt x="322" y="11"/>
                  <a:pt x="199" y="11"/>
                </a:cubicBezTo>
                <a:cubicBezTo>
                  <a:pt x="185" y="11"/>
                  <a:pt x="169" y="12"/>
                  <a:pt x="152" y="13"/>
                </a:cubicBezTo>
                <a:cubicBezTo>
                  <a:pt x="100" y="16"/>
                  <a:pt x="40" y="19"/>
                  <a:pt x="5" y="1"/>
                </a:cubicBezTo>
                <a:cubicBezTo>
                  <a:pt x="4" y="0"/>
                  <a:pt x="2" y="0"/>
                  <a:pt x="1" y="2"/>
                </a:cubicBezTo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2"/>
          <p:cNvSpPr/>
          <p:nvPr/>
        </p:nvSpPr>
        <p:spPr>
          <a:xfrm flipH="1" rot="10800000">
            <a:off x="1818194" y="4980741"/>
            <a:ext cx="3448750" cy="45719"/>
          </a:xfrm>
          <a:custGeom>
            <a:rect b="b" l="l" r="r" t="t"/>
            <a:pathLst>
              <a:path extrusionOk="0" h="38" w="2288">
                <a:moveTo>
                  <a:pt x="1" y="2"/>
                </a:moveTo>
                <a:cubicBezTo>
                  <a:pt x="0" y="3"/>
                  <a:pt x="1" y="5"/>
                  <a:pt x="2" y="6"/>
                </a:cubicBezTo>
                <a:cubicBezTo>
                  <a:pt x="39" y="25"/>
                  <a:pt x="99" y="22"/>
                  <a:pt x="152" y="19"/>
                </a:cubicBezTo>
                <a:cubicBezTo>
                  <a:pt x="169" y="18"/>
                  <a:pt x="185" y="17"/>
                  <a:pt x="199" y="17"/>
                </a:cubicBezTo>
                <a:cubicBezTo>
                  <a:pt x="322" y="17"/>
                  <a:pt x="446" y="21"/>
                  <a:pt x="566" y="25"/>
                </a:cubicBezTo>
                <a:cubicBezTo>
                  <a:pt x="710" y="29"/>
                  <a:pt x="710" y="29"/>
                  <a:pt x="710" y="29"/>
                </a:cubicBezTo>
                <a:cubicBezTo>
                  <a:pt x="820" y="32"/>
                  <a:pt x="932" y="31"/>
                  <a:pt x="1040" y="31"/>
                </a:cubicBezTo>
                <a:cubicBezTo>
                  <a:pt x="1167" y="30"/>
                  <a:pt x="1297" y="29"/>
                  <a:pt x="1426" y="34"/>
                </a:cubicBezTo>
                <a:cubicBezTo>
                  <a:pt x="1519" y="37"/>
                  <a:pt x="1614" y="36"/>
                  <a:pt x="1706" y="35"/>
                </a:cubicBezTo>
                <a:cubicBezTo>
                  <a:pt x="1769" y="34"/>
                  <a:pt x="1834" y="34"/>
                  <a:pt x="1898" y="34"/>
                </a:cubicBezTo>
                <a:cubicBezTo>
                  <a:pt x="1939" y="35"/>
                  <a:pt x="1980" y="33"/>
                  <a:pt x="2020" y="31"/>
                </a:cubicBezTo>
                <a:cubicBezTo>
                  <a:pt x="2073" y="28"/>
                  <a:pt x="2128" y="26"/>
                  <a:pt x="2182" y="29"/>
                </a:cubicBezTo>
                <a:cubicBezTo>
                  <a:pt x="2191" y="29"/>
                  <a:pt x="2200" y="30"/>
                  <a:pt x="2210" y="31"/>
                </a:cubicBezTo>
                <a:cubicBezTo>
                  <a:pt x="2236" y="34"/>
                  <a:pt x="2266" y="38"/>
                  <a:pt x="2286" y="28"/>
                </a:cubicBezTo>
                <a:cubicBezTo>
                  <a:pt x="2287" y="28"/>
                  <a:pt x="2288" y="26"/>
                  <a:pt x="2287" y="24"/>
                </a:cubicBezTo>
                <a:cubicBezTo>
                  <a:pt x="2286" y="23"/>
                  <a:pt x="2285" y="22"/>
                  <a:pt x="2283" y="23"/>
                </a:cubicBezTo>
                <a:cubicBezTo>
                  <a:pt x="2265" y="32"/>
                  <a:pt x="2236" y="28"/>
                  <a:pt x="2210" y="25"/>
                </a:cubicBezTo>
                <a:cubicBezTo>
                  <a:pt x="2200" y="24"/>
                  <a:pt x="2191" y="23"/>
                  <a:pt x="2183" y="23"/>
                </a:cubicBezTo>
                <a:cubicBezTo>
                  <a:pt x="2128" y="20"/>
                  <a:pt x="2073" y="22"/>
                  <a:pt x="2020" y="25"/>
                </a:cubicBezTo>
                <a:cubicBezTo>
                  <a:pt x="1980" y="27"/>
                  <a:pt x="1938" y="29"/>
                  <a:pt x="1898" y="28"/>
                </a:cubicBezTo>
                <a:cubicBezTo>
                  <a:pt x="1834" y="28"/>
                  <a:pt x="1769" y="28"/>
                  <a:pt x="1706" y="29"/>
                </a:cubicBezTo>
                <a:cubicBezTo>
                  <a:pt x="1614" y="30"/>
                  <a:pt x="1519" y="32"/>
                  <a:pt x="1426" y="28"/>
                </a:cubicBezTo>
                <a:cubicBezTo>
                  <a:pt x="1297" y="23"/>
                  <a:pt x="1167" y="24"/>
                  <a:pt x="1040" y="25"/>
                </a:cubicBezTo>
                <a:cubicBezTo>
                  <a:pt x="932" y="25"/>
                  <a:pt x="820" y="26"/>
                  <a:pt x="710" y="23"/>
                </a:cubicBezTo>
                <a:cubicBezTo>
                  <a:pt x="567" y="19"/>
                  <a:pt x="567" y="19"/>
                  <a:pt x="567" y="19"/>
                </a:cubicBezTo>
                <a:cubicBezTo>
                  <a:pt x="446" y="15"/>
                  <a:pt x="322" y="11"/>
                  <a:pt x="199" y="11"/>
                </a:cubicBezTo>
                <a:cubicBezTo>
                  <a:pt x="185" y="11"/>
                  <a:pt x="169" y="12"/>
                  <a:pt x="152" y="13"/>
                </a:cubicBezTo>
                <a:cubicBezTo>
                  <a:pt x="100" y="16"/>
                  <a:pt x="40" y="19"/>
                  <a:pt x="5" y="1"/>
                </a:cubicBezTo>
                <a:cubicBezTo>
                  <a:pt x="4" y="0"/>
                  <a:pt x="2" y="0"/>
                  <a:pt x="1" y="2"/>
                </a:cubicBezTo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2"/>
          <p:cNvSpPr/>
          <p:nvPr/>
        </p:nvSpPr>
        <p:spPr>
          <a:xfrm>
            <a:off x="6251456" y="4087066"/>
            <a:ext cx="3560700" cy="50698"/>
          </a:xfrm>
          <a:custGeom>
            <a:rect b="b" l="l" r="r" t="t"/>
            <a:pathLst>
              <a:path extrusionOk="0" h="38" w="2288">
                <a:moveTo>
                  <a:pt x="1" y="2"/>
                </a:moveTo>
                <a:cubicBezTo>
                  <a:pt x="0" y="3"/>
                  <a:pt x="1" y="5"/>
                  <a:pt x="2" y="6"/>
                </a:cubicBezTo>
                <a:cubicBezTo>
                  <a:pt x="39" y="25"/>
                  <a:pt x="99" y="22"/>
                  <a:pt x="152" y="19"/>
                </a:cubicBezTo>
                <a:cubicBezTo>
                  <a:pt x="169" y="18"/>
                  <a:pt x="185" y="17"/>
                  <a:pt x="199" y="17"/>
                </a:cubicBezTo>
                <a:cubicBezTo>
                  <a:pt x="322" y="17"/>
                  <a:pt x="446" y="21"/>
                  <a:pt x="566" y="25"/>
                </a:cubicBezTo>
                <a:cubicBezTo>
                  <a:pt x="710" y="29"/>
                  <a:pt x="710" y="29"/>
                  <a:pt x="710" y="29"/>
                </a:cubicBezTo>
                <a:cubicBezTo>
                  <a:pt x="820" y="32"/>
                  <a:pt x="932" y="31"/>
                  <a:pt x="1040" y="31"/>
                </a:cubicBezTo>
                <a:cubicBezTo>
                  <a:pt x="1167" y="30"/>
                  <a:pt x="1297" y="29"/>
                  <a:pt x="1426" y="34"/>
                </a:cubicBezTo>
                <a:cubicBezTo>
                  <a:pt x="1519" y="37"/>
                  <a:pt x="1614" y="36"/>
                  <a:pt x="1706" y="35"/>
                </a:cubicBezTo>
                <a:cubicBezTo>
                  <a:pt x="1769" y="34"/>
                  <a:pt x="1834" y="34"/>
                  <a:pt x="1898" y="34"/>
                </a:cubicBezTo>
                <a:cubicBezTo>
                  <a:pt x="1939" y="35"/>
                  <a:pt x="1980" y="33"/>
                  <a:pt x="2020" y="31"/>
                </a:cubicBezTo>
                <a:cubicBezTo>
                  <a:pt x="2073" y="28"/>
                  <a:pt x="2128" y="26"/>
                  <a:pt x="2182" y="29"/>
                </a:cubicBezTo>
                <a:cubicBezTo>
                  <a:pt x="2191" y="29"/>
                  <a:pt x="2200" y="30"/>
                  <a:pt x="2210" y="31"/>
                </a:cubicBezTo>
                <a:cubicBezTo>
                  <a:pt x="2236" y="34"/>
                  <a:pt x="2266" y="38"/>
                  <a:pt x="2286" y="28"/>
                </a:cubicBezTo>
                <a:cubicBezTo>
                  <a:pt x="2287" y="28"/>
                  <a:pt x="2288" y="26"/>
                  <a:pt x="2287" y="24"/>
                </a:cubicBezTo>
                <a:cubicBezTo>
                  <a:pt x="2286" y="23"/>
                  <a:pt x="2285" y="22"/>
                  <a:pt x="2283" y="23"/>
                </a:cubicBezTo>
                <a:cubicBezTo>
                  <a:pt x="2265" y="32"/>
                  <a:pt x="2236" y="28"/>
                  <a:pt x="2210" y="25"/>
                </a:cubicBezTo>
                <a:cubicBezTo>
                  <a:pt x="2200" y="24"/>
                  <a:pt x="2191" y="23"/>
                  <a:pt x="2183" y="23"/>
                </a:cubicBezTo>
                <a:cubicBezTo>
                  <a:pt x="2128" y="20"/>
                  <a:pt x="2073" y="22"/>
                  <a:pt x="2020" y="25"/>
                </a:cubicBezTo>
                <a:cubicBezTo>
                  <a:pt x="1980" y="27"/>
                  <a:pt x="1938" y="29"/>
                  <a:pt x="1898" y="28"/>
                </a:cubicBezTo>
                <a:cubicBezTo>
                  <a:pt x="1834" y="28"/>
                  <a:pt x="1769" y="28"/>
                  <a:pt x="1706" y="29"/>
                </a:cubicBezTo>
                <a:cubicBezTo>
                  <a:pt x="1614" y="30"/>
                  <a:pt x="1519" y="32"/>
                  <a:pt x="1426" y="28"/>
                </a:cubicBezTo>
                <a:cubicBezTo>
                  <a:pt x="1297" y="23"/>
                  <a:pt x="1167" y="24"/>
                  <a:pt x="1040" y="25"/>
                </a:cubicBezTo>
                <a:cubicBezTo>
                  <a:pt x="932" y="25"/>
                  <a:pt x="820" y="26"/>
                  <a:pt x="710" y="23"/>
                </a:cubicBezTo>
                <a:cubicBezTo>
                  <a:pt x="567" y="19"/>
                  <a:pt x="567" y="19"/>
                  <a:pt x="567" y="19"/>
                </a:cubicBezTo>
                <a:cubicBezTo>
                  <a:pt x="446" y="15"/>
                  <a:pt x="322" y="11"/>
                  <a:pt x="199" y="11"/>
                </a:cubicBezTo>
                <a:cubicBezTo>
                  <a:pt x="185" y="11"/>
                  <a:pt x="169" y="12"/>
                  <a:pt x="152" y="13"/>
                </a:cubicBezTo>
                <a:cubicBezTo>
                  <a:pt x="100" y="16"/>
                  <a:pt x="40" y="19"/>
                  <a:pt x="5" y="1"/>
                </a:cubicBezTo>
                <a:cubicBezTo>
                  <a:pt x="4" y="0"/>
                  <a:pt x="2" y="0"/>
                  <a:pt x="1" y="2"/>
                </a:cubicBezTo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2"/>
          <p:cNvSpPr/>
          <p:nvPr/>
        </p:nvSpPr>
        <p:spPr>
          <a:xfrm flipH="1" rot="10800000">
            <a:off x="6319838" y="5038867"/>
            <a:ext cx="3492318" cy="45719"/>
          </a:xfrm>
          <a:custGeom>
            <a:rect b="b" l="l" r="r" t="t"/>
            <a:pathLst>
              <a:path extrusionOk="0" h="38" w="2288">
                <a:moveTo>
                  <a:pt x="1" y="2"/>
                </a:moveTo>
                <a:cubicBezTo>
                  <a:pt x="0" y="3"/>
                  <a:pt x="1" y="5"/>
                  <a:pt x="2" y="6"/>
                </a:cubicBezTo>
                <a:cubicBezTo>
                  <a:pt x="39" y="25"/>
                  <a:pt x="99" y="22"/>
                  <a:pt x="152" y="19"/>
                </a:cubicBezTo>
                <a:cubicBezTo>
                  <a:pt x="169" y="18"/>
                  <a:pt x="185" y="17"/>
                  <a:pt x="199" y="17"/>
                </a:cubicBezTo>
                <a:cubicBezTo>
                  <a:pt x="322" y="17"/>
                  <a:pt x="446" y="21"/>
                  <a:pt x="566" y="25"/>
                </a:cubicBezTo>
                <a:cubicBezTo>
                  <a:pt x="710" y="29"/>
                  <a:pt x="710" y="29"/>
                  <a:pt x="710" y="29"/>
                </a:cubicBezTo>
                <a:cubicBezTo>
                  <a:pt x="820" y="32"/>
                  <a:pt x="932" y="31"/>
                  <a:pt x="1040" y="31"/>
                </a:cubicBezTo>
                <a:cubicBezTo>
                  <a:pt x="1167" y="30"/>
                  <a:pt x="1297" y="29"/>
                  <a:pt x="1426" y="34"/>
                </a:cubicBezTo>
                <a:cubicBezTo>
                  <a:pt x="1519" y="37"/>
                  <a:pt x="1614" y="36"/>
                  <a:pt x="1706" y="35"/>
                </a:cubicBezTo>
                <a:cubicBezTo>
                  <a:pt x="1769" y="34"/>
                  <a:pt x="1834" y="34"/>
                  <a:pt x="1898" y="34"/>
                </a:cubicBezTo>
                <a:cubicBezTo>
                  <a:pt x="1939" y="35"/>
                  <a:pt x="1980" y="33"/>
                  <a:pt x="2020" y="31"/>
                </a:cubicBezTo>
                <a:cubicBezTo>
                  <a:pt x="2073" y="28"/>
                  <a:pt x="2128" y="26"/>
                  <a:pt x="2182" y="29"/>
                </a:cubicBezTo>
                <a:cubicBezTo>
                  <a:pt x="2191" y="29"/>
                  <a:pt x="2200" y="30"/>
                  <a:pt x="2210" y="31"/>
                </a:cubicBezTo>
                <a:cubicBezTo>
                  <a:pt x="2236" y="34"/>
                  <a:pt x="2266" y="38"/>
                  <a:pt x="2286" y="28"/>
                </a:cubicBezTo>
                <a:cubicBezTo>
                  <a:pt x="2287" y="28"/>
                  <a:pt x="2288" y="26"/>
                  <a:pt x="2287" y="24"/>
                </a:cubicBezTo>
                <a:cubicBezTo>
                  <a:pt x="2286" y="23"/>
                  <a:pt x="2285" y="22"/>
                  <a:pt x="2283" y="23"/>
                </a:cubicBezTo>
                <a:cubicBezTo>
                  <a:pt x="2265" y="32"/>
                  <a:pt x="2236" y="28"/>
                  <a:pt x="2210" y="25"/>
                </a:cubicBezTo>
                <a:cubicBezTo>
                  <a:pt x="2200" y="24"/>
                  <a:pt x="2191" y="23"/>
                  <a:pt x="2183" y="23"/>
                </a:cubicBezTo>
                <a:cubicBezTo>
                  <a:pt x="2128" y="20"/>
                  <a:pt x="2073" y="22"/>
                  <a:pt x="2020" y="25"/>
                </a:cubicBezTo>
                <a:cubicBezTo>
                  <a:pt x="1980" y="27"/>
                  <a:pt x="1938" y="29"/>
                  <a:pt x="1898" y="28"/>
                </a:cubicBezTo>
                <a:cubicBezTo>
                  <a:pt x="1834" y="28"/>
                  <a:pt x="1769" y="28"/>
                  <a:pt x="1706" y="29"/>
                </a:cubicBezTo>
                <a:cubicBezTo>
                  <a:pt x="1614" y="30"/>
                  <a:pt x="1519" y="32"/>
                  <a:pt x="1426" y="28"/>
                </a:cubicBezTo>
                <a:cubicBezTo>
                  <a:pt x="1297" y="23"/>
                  <a:pt x="1167" y="24"/>
                  <a:pt x="1040" y="25"/>
                </a:cubicBezTo>
                <a:cubicBezTo>
                  <a:pt x="932" y="25"/>
                  <a:pt x="820" y="26"/>
                  <a:pt x="710" y="23"/>
                </a:cubicBezTo>
                <a:cubicBezTo>
                  <a:pt x="567" y="19"/>
                  <a:pt x="567" y="19"/>
                  <a:pt x="567" y="19"/>
                </a:cubicBezTo>
                <a:cubicBezTo>
                  <a:pt x="446" y="15"/>
                  <a:pt x="322" y="11"/>
                  <a:pt x="199" y="11"/>
                </a:cubicBezTo>
                <a:cubicBezTo>
                  <a:pt x="185" y="11"/>
                  <a:pt x="169" y="12"/>
                  <a:pt x="152" y="13"/>
                </a:cubicBezTo>
                <a:cubicBezTo>
                  <a:pt x="100" y="16"/>
                  <a:pt x="40" y="19"/>
                  <a:pt x="5" y="1"/>
                </a:cubicBezTo>
                <a:cubicBezTo>
                  <a:pt x="4" y="0"/>
                  <a:pt x="2" y="0"/>
                  <a:pt x="1" y="2"/>
                </a:cubicBezTo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2"/>
          <p:cNvSpPr/>
          <p:nvPr/>
        </p:nvSpPr>
        <p:spPr>
          <a:xfrm>
            <a:off x="1472183" y="3241822"/>
            <a:ext cx="5634331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01.主題緣起</a:t>
            </a:r>
            <a:endParaRPr b="0" i="0" sz="4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2"/>
          <p:cNvSpPr txBox="1"/>
          <p:nvPr/>
        </p:nvSpPr>
        <p:spPr>
          <a:xfrm>
            <a:off x="6146649" y="3253618"/>
            <a:ext cx="4791611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02.主題網</a:t>
            </a:r>
            <a:endParaRPr b="0" i="0" sz="4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2"/>
          <p:cNvSpPr txBox="1"/>
          <p:nvPr/>
        </p:nvSpPr>
        <p:spPr>
          <a:xfrm>
            <a:off x="1472183" y="4129071"/>
            <a:ext cx="4613429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zh-TW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03.學習區規劃</a:t>
            </a:r>
            <a:endParaRPr b="0" i="0" sz="4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2"/>
          <p:cNvSpPr txBox="1"/>
          <p:nvPr/>
        </p:nvSpPr>
        <p:spPr>
          <a:xfrm>
            <a:off x="6170207" y="4195464"/>
            <a:ext cx="4791611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zh-TW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04.課程目標</a:t>
            </a:r>
            <a:endParaRPr b="0" i="0" sz="4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advTm="2800" spd="slow" p14:dur="1500">
    <p:random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8445" y="-1"/>
            <a:ext cx="12200445" cy="2246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5562601"/>
            <a:ext cx="12192000" cy="129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420804" y="204676"/>
            <a:ext cx="3275013" cy="1161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7689" y="4038599"/>
            <a:ext cx="1793534" cy="2574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flipH="1">
            <a:off x="8363654" y="3998447"/>
            <a:ext cx="3728495" cy="2807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 flipH="1">
            <a:off x="813607" y="2858724"/>
            <a:ext cx="1910058" cy="384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295043" y="204676"/>
            <a:ext cx="1305157" cy="15911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3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968912" y="700084"/>
            <a:ext cx="8106389" cy="4332084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3"/>
          <p:cNvSpPr txBox="1"/>
          <p:nvPr/>
        </p:nvSpPr>
        <p:spPr>
          <a:xfrm>
            <a:off x="10075301" y="2654423"/>
            <a:ext cx="1270361" cy="1692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500" u="none" cap="none" strike="noStrike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https://www.ypppt.com/</a:t>
            </a:r>
            <a:endParaRPr sz="500">
              <a:solidFill>
                <a:srgbClr val="FFFFFF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108" name="Google Shape;108;p3"/>
          <p:cNvSpPr/>
          <p:nvPr/>
        </p:nvSpPr>
        <p:spPr>
          <a:xfrm>
            <a:off x="3506364" y="2242776"/>
            <a:ext cx="5368061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6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01.主題緣起</a:t>
            </a:r>
            <a:endParaRPr sz="6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advTm="2800" spd="slow" p14:dur="1500">
    <p:random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"/>
          <p:cNvSpPr txBox="1"/>
          <p:nvPr/>
        </p:nvSpPr>
        <p:spPr>
          <a:xfrm>
            <a:off x="1503177" y="1342276"/>
            <a:ext cx="9124823" cy="31085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00" u="sng">
                <a:solidFill>
                  <a:srgbClr val="FFFF00"/>
                </a:solidFill>
                <a:latin typeface="DFKai-SB"/>
                <a:ea typeface="DFKai-SB"/>
                <a:cs typeface="DFKai-SB"/>
                <a:sym typeface="DFKai-SB"/>
              </a:rPr>
              <a:t>星星班</a:t>
            </a:r>
            <a:r>
              <a:rPr lang="zh-TW" sz="2800">
                <a:solidFill>
                  <a:srgbClr val="002060"/>
                </a:solidFill>
                <a:latin typeface="DFKai-SB"/>
                <a:ea typeface="DFKai-SB"/>
                <a:cs typeface="DFKai-SB"/>
                <a:sym typeface="DFKai-SB"/>
              </a:rPr>
              <a:t>和地球班的孩子是我們幼兒園當中年紀最小的寶貝，大部分的孩子都是第一次要上學，對於學校感到陌生、害怕、沒有信心。因此老師希望設計一個有趣的主題，讓孩子們能在主題當中，從</a:t>
            </a:r>
            <a:r>
              <a:rPr lang="zh-TW" sz="2800" u="sng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穩定情緒、喜歡來上學</a:t>
            </a:r>
            <a:r>
              <a:rPr lang="zh-TW" sz="2800">
                <a:solidFill>
                  <a:srgbClr val="002060"/>
                </a:solidFill>
                <a:latin typeface="DFKai-SB"/>
                <a:ea typeface="DFKai-SB"/>
                <a:cs typeface="DFKai-SB"/>
                <a:sym typeface="DFKai-SB"/>
              </a:rPr>
              <a:t>開始，接著</a:t>
            </a:r>
            <a:r>
              <a:rPr lang="zh-TW" sz="2800" u="sng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培養好生活自理能力</a:t>
            </a:r>
            <a:r>
              <a:rPr lang="zh-TW" sz="2800">
                <a:solidFill>
                  <a:srgbClr val="002060"/>
                </a:solidFill>
                <a:latin typeface="DFKai-SB"/>
                <a:ea typeface="DFKai-SB"/>
                <a:cs typeface="DFKai-SB"/>
                <a:sym typeface="DFKai-SB"/>
              </a:rPr>
              <a:t>、</a:t>
            </a:r>
            <a:r>
              <a:rPr lang="zh-TW" sz="2800" u="sng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建立起對學校（包含老師及朋友）的熟悉感</a:t>
            </a:r>
            <a:r>
              <a:rPr lang="zh-TW" sz="2800">
                <a:solidFill>
                  <a:srgbClr val="002060"/>
                </a:solidFill>
                <a:latin typeface="DFKai-SB"/>
                <a:ea typeface="DFKai-SB"/>
                <a:cs typeface="DFKai-SB"/>
                <a:sym typeface="DFKai-SB"/>
              </a:rPr>
              <a:t>、也</a:t>
            </a:r>
            <a:r>
              <a:rPr lang="zh-TW" sz="2800" u="sng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對自己建立信心</a:t>
            </a:r>
            <a:r>
              <a:rPr lang="zh-TW" sz="2800">
                <a:solidFill>
                  <a:srgbClr val="002060"/>
                </a:solidFill>
                <a:latin typeface="DFKai-SB"/>
                <a:ea typeface="DFKai-SB"/>
                <a:cs typeface="DFKai-SB"/>
                <a:sym typeface="DFKai-SB"/>
              </a:rPr>
              <a:t>，成為一個任何事情都勇於挑戰的“</a:t>
            </a:r>
            <a:r>
              <a:rPr b="1" lang="zh-TW" sz="2800" u="sng">
                <a:solidFill>
                  <a:srgbClr val="FFFF00"/>
                </a:solidFill>
                <a:latin typeface="DFKai-SB"/>
                <a:ea typeface="DFKai-SB"/>
                <a:cs typeface="DFKai-SB"/>
                <a:sym typeface="DFKai-SB"/>
              </a:rPr>
              <a:t>星星</a:t>
            </a:r>
            <a:r>
              <a:rPr b="1" lang="zh-TW" sz="2800" u="sng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小高手</a:t>
            </a:r>
            <a:r>
              <a:rPr lang="zh-TW" sz="2800">
                <a:solidFill>
                  <a:srgbClr val="002060"/>
                </a:solidFill>
                <a:latin typeface="DFKai-SB"/>
                <a:ea typeface="DFKai-SB"/>
                <a:cs typeface="DFKai-SB"/>
                <a:sym typeface="DFKai-SB"/>
              </a:rPr>
              <a:t>”！</a:t>
            </a:r>
            <a:endParaRPr sz="2800">
              <a:solidFill>
                <a:srgbClr val="00206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114" name="Google Shape;114;p4"/>
          <p:cNvSpPr/>
          <p:nvPr/>
        </p:nvSpPr>
        <p:spPr>
          <a:xfrm rot="-938615">
            <a:off x="436218" y="513632"/>
            <a:ext cx="2133918" cy="6771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主題緣起</a:t>
            </a:r>
            <a:endParaRPr sz="3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4"/>
          <p:cNvSpPr/>
          <p:nvPr/>
        </p:nvSpPr>
        <p:spPr>
          <a:xfrm rot="169627">
            <a:off x="1268412" y="4551982"/>
            <a:ext cx="1295400" cy="1341437"/>
          </a:xfrm>
          <a:custGeom>
            <a:rect b="b" l="l" r="r" t="t"/>
            <a:pathLst>
              <a:path extrusionOk="0" h="226" w="218">
                <a:moveTo>
                  <a:pt x="217" y="62"/>
                </a:moveTo>
                <a:cubicBezTo>
                  <a:pt x="216" y="61"/>
                  <a:pt x="215" y="61"/>
                  <a:pt x="215" y="61"/>
                </a:cubicBezTo>
                <a:cubicBezTo>
                  <a:pt x="210" y="61"/>
                  <a:pt x="206" y="61"/>
                  <a:pt x="201" y="61"/>
                </a:cubicBezTo>
                <a:cubicBezTo>
                  <a:pt x="202" y="55"/>
                  <a:pt x="203" y="49"/>
                  <a:pt x="205" y="44"/>
                </a:cubicBezTo>
                <a:cubicBezTo>
                  <a:pt x="205" y="43"/>
                  <a:pt x="205" y="42"/>
                  <a:pt x="204" y="42"/>
                </a:cubicBezTo>
                <a:cubicBezTo>
                  <a:pt x="204" y="41"/>
                  <a:pt x="203" y="40"/>
                  <a:pt x="202" y="40"/>
                </a:cubicBezTo>
                <a:cubicBezTo>
                  <a:pt x="183" y="37"/>
                  <a:pt x="166" y="36"/>
                  <a:pt x="148" y="36"/>
                </a:cubicBezTo>
                <a:cubicBezTo>
                  <a:pt x="151" y="28"/>
                  <a:pt x="154" y="21"/>
                  <a:pt x="158" y="13"/>
                </a:cubicBezTo>
                <a:cubicBezTo>
                  <a:pt x="158" y="12"/>
                  <a:pt x="158" y="11"/>
                  <a:pt x="158" y="10"/>
                </a:cubicBezTo>
                <a:cubicBezTo>
                  <a:pt x="158" y="9"/>
                  <a:pt x="157" y="8"/>
                  <a:pt x="156" y="8"/>
                </a:cubicBezTo>
                <a:cubicBezTo>
                  <a:pt x="144" y="4"/>
                  <a:pt x="132" y="1"/>
                  <a:pt x="120" y="0"/>
                </a:cubicBezTo>
                <a:cubicBezTo>
                  <a:pt x="118" y="0"/>
                  <a:pt x="117" y="1"/>
                  <a:pt x="116" y="2"/>
                </a:cubicBezTo>
                <a:cubicBezTo>
                  <a:pt x="113" y="14"/>
                  <a:pt x="108" y="25"/>
                  <a:pt x="103" y="36"/>
                </a:cubicBezTo>
                <a:cubicBezTo>
                  <a:pt x="84" y="36"/>
                  <a:pt x="66" y="35"/>
                  <a:pt x="51" y="26"/>
                </a:cubicBezTo>
                <a:cubicBezTo>
                  <a:pt x="50" y="26"/>
                  <a:pt x="49" y="25"/>
                  <a:pt x="48" y="26"/>
                </a:cubicBezTo>
                <a:cubicBezTo>
                  <a:pt x="47" y="26"/>
                  <a:pt x="46" y="27"/>
                  <a:pt x="46" y="28"/>
                </a:cubicBezTo>
                <a:cubicBezTo>
                  <a:pt x="38" y="73"/>
                  <a:pt x="31" y="139"/>
                  <a:pt x="1" y="183"/>
                </a:cubicBezTo>
                <a:cubicBezTo>
                  <a:pt x="0" y="184"/>
                  <a:pt x="0" y="185"/>
                  <a:pt x="0" y="186"/>
                </a:cubicBezTo>
                <a:cubicBezTo>
                  <a:pt x="1" y="187"/>
                  <a:pt x="2" y="188"/>
                  <a:pt x="4" y="188"/>
                </a:cubicBezTo>
                <a:cubicBezTo>
                  <a:pt x="8" y="188"/>
                  <a:pt x="12" y="187"/>
                  <a:pt x="16" y="187"/>
                </a:cubicBezTo>
                <a:cubicBezTo>
                  <a:pt x="24" y="187"/>
                  <a:pt x="32" y="188"/>
                  <a:pt x="41" y="189"/>
                </a:cubicBezTo>
                <a:cubicBezTo>
                  <a:pt x="39" y="201"/>
                  <a:pt x="39" y="211"/>
                  <a:pt x="38" y="222"/>
                </a:cubicBezTo>
                <a:cubicBezTo>
                  <a:pt x="38" y="223"/>
                  <a:pt x="38" y="224"/>
                  <a:pt x="39" y="225"/>
                </a:cubicBezTo>
                <a:cubicBezTo>
                  <a:pt x="40" y="225"/>
                  <a:pt x="41" y="226"/>
                  <a:pt x="42" y="226"/>
                </a:cubicBezTo>
                <a:cubicBezTo>
                  <a:pt x="70" y="225"/>
                  <a:pt x="103" y="224"/>
                  <a:pt x="135" y="224"/>
                </a:cubicBezTo>
                <a:cubicBezTo>
                  <a:pt x="161" y="224"/>
                  <a:pt x="187" y="225"/>
                  <a:pt x="211" y="226"/>
                </a:cubicBezTo>
                <a:cubicBezTo>
                  <a:pt x="212" y="226"/>
                  <a:pt x="213" y="226"/>
                  <a:pt x="213" y="225"/>
                </a:cubicBezTo>
                <a:cubicBezTo>
                  <a:pt x="214" y="225"/>
                  <a:pt x="214" y="224"/>
                  <a:pt x="214" y="223"/>
                </a:cubicBezTo>
                <a:cubicBezTo>
                  <a:pt x="214" y="216"/>
                  <a:pt x="214" y="209"/>
                  <a:pt x="214" y="202"/>
                </a:cubicBezTo>
                <a:cubicBezTo>
                  <a:pt x="214" y="156"/>
                  <a:pt x="215" y="111"/>
                  <a:pt x="218" y="65"/>
                </a:cubicBezTo>
                <a:cubicBezTo>
                  <a:pt x="218" y="64"/>
                  <a:pt x="218" y="63"/>
                  <a:pt x="217" y="62"/>
                </a:cubicBezTo>
                <a:close/>
                <a:moveTo>
                  <a:pt x="122" y="7"/>
                </a:moveTo>
                <a:cubicBezTo>
                  <a:pt x="131" y="8"/>
                  <a:pt x="141" y="10"/>
                  <a:pt x="150" y="13"/>
                </a:cubicBezTo>
                <a:cubicBezTo>
                  <a:pt x="143" y="29"/>
                  <a:pt x="136" y="45"/>
                  <a:pt x="129" y="61"/>
                </a:cubicBezTo>
                <a:cubicBezTo>
                  <a:pt x="129" y="62"/>
                  <a:pt x="128" y="63"/>
                  <a:pt x="128" y="63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126" y="65"/>
                  <a:pt x="126" y="65"/>
                  <a:pt x="126" y="65"/>
                </a:cubicBezTo>
                <a:cubicBezTo>
                  <a:pt x="125" y="65"/>
                  <a:pt x="124" y="65"/>
                  <a:pt x="123" y="64"/>
                </a:cubicBezTo>
                <a:cubicBezTo>
                  <a:pt x="115" y="63"/>
                  <a:pt x="106" y="61"/>
                  <a:pt x="97" y="60"/>
                </a:cubicBezTo>
                <a:cubicBezTo>
                  <a:pt x="108" y="44"/>
                  <a:pt x="116" y="26"/>
                  <a:pt x="122" y="7"/>
                </a:cubicBezTo>
                <a:close/>
                <a:moveTo>
                  <a:pt x="10" y="181"/>
                </a:moveTo>
                <a:cubicBezTo>
                  <a:pt x="38" y="137"/>
                  <a:pt x="44" y="77"/>
                  <a:pt x="52" y="34"/>
                </a:cubicBezTo>
                <a:cubicBezTo>
                  <a:pt x="66" y="41"/>
                  <a:pt x="83" y="43"/>
                  <a:pt x="100" y="43"/>
                </a:cubicBezTo>
                <a:cubicBezTo>
                  <a:pt x="96" y="49"/>
                  <a:pt x="93" y="55"/>
                  <a:pt x="89" y="61"/>
                </a:cubicBezTo>
                <a:cubicBezTo>
                  <a:pt x="88" y="62"/>
                  <a:pt x="88" y="63"/>
                  <a:pt x="89" y="64"/>
                </a:cubicBezTo>
                <a:cubicBezTo>
                  <a:pt x="89" y="65"/>
                  <a:pt x="90" y="66"/>
                  <a:pt x="91" y="66"/>
                </a:cubicBezTo>
                <a:cubicBezTo>
                  <a:pt x="101" y="68"/>
                  <a:pt x="112" y="69"/>
                  <a:pt x="122" y="71"/>
                </a:cubicBezTo>
                <a:cubicBezTo>
                  <a:pt x="123" y="71"/>
                  <a:pt x="124" y="71"/>
                  <a:pt x="126" y="71"/>
                </a:cubicBezTo>
                <a:cubicBezTo>
                  <a:pt x="127" y="71"/>
                  <a:pt x="128" y="71"/>
                  <a:pt x="130" y="70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30" y="70"/>
                  <a:pt x="130" y="70"/>
                  <a:pt x="130" y="70"/>
                </a:cubicBezTo>
                <a:cubicBezTo>
                  <a:pt x="131" y="70"/>
                  <a:pt x="133" y="68"/>
                  <a:pt x="133" y="67"/>
                </a:cubicBezTo>
                <a:cubicBezTo>
                  <a:pt x="134" y="66"/>
                  <a:pt x="135" y="65"/>
                  <a:pt x="135" y="64"/>
                </a:cubicBezTo>
                <a:cubicBezTo>
                  <a:pt x="138" y="57"/>
                  <a:pt x="141" y="50"/>
                  <a:pt x="145" y="43"/>
                </a:cubicBezTo>
                <a:cubicBezTo>
                  <a:pt x="162" y="43"/>
                  <a:pt x="179" y="43"/>
                  <a:pt x="197" y="46"/>
                </a:cubicBezTo>
                <a:cubicBezTo>
                  <a:pt x="193" y="67"/>
                  <a:pt x="191" y="92"/>
                  <a:pt x="186" y="117"/>
                </a:cubicBezTo>
                <a:cubicBezTo>
                  <a:pt x="182" y="143"/>
                  <a:pt x="175" y="170"/>
                  <a:pt x="161" y="191"/>
                </a:cubicBezTo>
                <a:cubicBezTo>
                  <a:pt x="160" y="193"/>
                  <a:pt x="160" y="195"/>
                  <a:pt x="159" y="196"/>
                </a:cubicBezTo>
                <a:cubicBezTo>
                  <a:pt x="159" y="197"/>
                  <a:pt x="158" y="198"/>
                  <a:pt x="158" y="198"/>
                </a:cubicBezTo>
                <a:cubicBezTo>
                  <a:pt x="158" y="198"/>
                  <a:pt x="158" y="198"/>
                  <a:pt x="158" y="198"/>
                </a:cubicBezTo>
                <a:cubicBezTo>
                  <a:pt x="157" y="198"/>
                  <a:pt x="157" y="199"/>
                  <a:pt x="156" y="199"/>
                </a:cubicBezTo>
                <a:cubicBezTo>
                  <a:pt x="156" y="199"/>
                  <a:pt x="155" y="198"/>
                  <a:pt x="154" y="198"/>
                </a:cubicBezTo>
                <a:cubicBezTo>
                  <a:pt x="123" y="194"/>
                  <a:pt x="92" y="189"/>
                  <a:pt x="61" y="185"/>
                </a:cubicBezTo>
                <a:cubicBezTo>
                  <a:pt x="47" y="183"/>
                  <a:pt x="31" y="181"/>
                  <a:pt x="16" y="181"/>
                </a:cubicBezTo>
                <a:cubicBezTo>
                  <a:pt x="14" y="181"/>
                  <a:pt x="12" y="181"/>
                  <a:pt x="10" y="181"/>
                </a:cubicBezTo>
                <a:close/>
                <a:moveTo>
                  <a:pt x="45" y="219"/>
                </a:moveTo>
                <a:cubicBezTo>
                  <a:pt x="46" y="209"/>
                  <a:pt x="46" y="200"/>
                  <a:pt x="47" y="190"/>
                </a:cubicBezTo>
                <a:cubicBezTo>
                  <a:pt x="52" y="190"/>
                  <a:pt x="56" y="191"/>
                  <a:pt x="60" y="192"/>
                </a:cubicBezTo>
                <a:cubicBezTo>
                  <a:pt x="91" y="196"/>
                  <a:pt x="122" y="201"/>
                  <a:pt x="153" y="205"/>
                </a:cubicBezTo>
                <a:cubicBezTo>
                  <a:pt x="154" y="205"/>
                  <a:pt x="155" y="205"/>
                  <a:pt x="156" y="205"/>
                </a:cubicBezTo>
                <a:cubicBezTo>
                  <a:pt x="158" y="205"/>
                  <a:pt x="159" y="205"/>
                  <a:pt x="160" y="205"/>
                </a:cubicBezTo>
                <a:cubicBezTo>
                  <a:pt x="162" y="204"/>
                  <a:pt x="163" y="203"/>
                  <a:pt x="164" y="202"/>
                </a:cubicBezTo>
                <a:cubicBezTo>
                  <a:pt x="165" y="201"/>
                  <a:pt x="165" y="199"/>
                  <a:pt x="166" y="198"/>
                </a:cubicBezTo>
                <a:cubicBezTo>
                  <a:pt x="166" y="196"/>
                  <a:pt x="167" y="195"/>
                  <a:pt x="167" y="195"/>
                </a:cubicBezTo>
                <a:cubicBezTo>
                  <a:pt x="182" y="172"/>
                  <a:pt x="189" y="145"/>
                  <a:pt x="193" y="118"/>
                </a:cubicBezTo>
                <a:cubicBezTo>
                  <a:pt x="196" y="100"/>
                  <a:pt x="198" y="83"/>
                  <a:pt x="200" y="68"/>
                </a:cubicBezTo>
                <a:cubicBezTo>
                  <a:pt x="204" y="68"/>
                  <a:pt x="207" y="68"/>
                  <a:pt x="211" y="68"/>
                </a:cubicBezTo>
                <a:cubicBezTo>
                  <a:pt x="208" y="113"/>
                  <a:pt x="208" y="157"/>
                  <a:pt x="208" y="202"/>
                </a:cubicBezTo>
                <a:cubicBezTo>
                  <a:pt x="208" y="208"/>
                  <a:pt x="208" y="214"/>
                  <a:pt x="208" y="219"/>
                </a:cubicBezTo>
                <a:cubicBezTo>
                  <a:pt x="185" y="218"/>
                  <a:pt x="160" y="218"/>
                  <a:pt x="135" y="218"/>
                </a:cubicBezTo>
                <a:cubicBezTo>
                  <a:pt x="104" y="218"/>
                  <a:pt x="73" y="218"/>
                  <a:pt x="45" y="219"/>
                </a:cubicBezTo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4"/>
          <p:cNvSpPr/>
          <p:nvPr/>
        </p:nvSpPr>
        <p:spPr>
          <a:xfrm rot="169627">
            <a:off x="3844925" y="5253657"/>
            <a:ext cx="1295400" cy="1341437"/>
          </a:xfrm>
          <a:custGeom>
            <a:rect b="b" l="l" r="r" t="t"/>
            <a:pathLst>
              <a:path extrusionOk="0" h="226" w="218">
                <a:moveTo>
                  <a:pt x="217" y="62"/>
                </a:moveTo>
                <a:cubicBezTo>
                  <a:pt x="216" y="61"/>
                  <a:pt x="215" y="61"/>
                  <a:pt x="215" y="61"/>
                </a:cubicBezTo>
                <a:cubicBezTo>
                  <a:pt x="210" y="61"/>
                  <a:pt x="206" y="61"/>
                  <a:pt x="201" y="61"/>
                </a:cubicBezTo>
                <a:cubicBezTo>
                  <a:pt x="202" y="55"/>
                  <a:pt x="203" y="49"/>
                  <a:pt x="205" y="44"/>
                </a:cubicBezTo>
                <a:cubicBezTo>
                  <a:pt x="205" y="43"/>
                  <a:pt x="205" y="42"/>
                  <a:pt x="204" y="42"/>
                </a:cubicBezTo>
                <a:cubicBezTo>
                  <a:pt x="204" y="41"/>
                  <a:pt x="203" y="40"/>
                  <a:pt x="202" y="40"/>
                </a:cubicBezTo>
                <a:cubicBezTo>
                  <a:pt x="183" y="37"/>
                  <a:pt x="166" y="36"/>
                  <a:pt x="148" y="36"/>
                </a:cubicBezTo>
                <a:cubicBezTo>
                  <a:pt x="151" y="28"/>
                  <a:pt x="154" y="21"/>
                  <a:pt x="158" y="13"/>
                </a:cubicBezTo>
                <a:cubicBezTo>
                  <a:pt x="158" y="12"/>
                  <a:pt x="158" y="11"/>
                  <a:pt x="158" y="10"/>
                </a:cubicBezTo>
                <a:cubicBezTo>
                  <a:pt x="158" y="9"/>
                  <a:pt x="157" y="8"/>
                  <a:pt x="156" y="8"/>
                </a:cubicBezTo>
                <a:cubicBezTo>
                  <a:pt x="144" y="4"/>
                  <a:pt x="132" y="1"/>
                  <a:pt x="120" y="0"/>
                </a:cubicBezTo>
                <a:cubicBezTo>
                  <a:pt x="118" y="0"/>
                  <a:pt x="117" y="1"/>
                  <a:pt x="116" y="2"/>
                </a:cubicBezTo>
                <a:cubicBezTo>
                  <a:pt x="113" y="14"/>
                  <a:pt x="108" y="25"/>
                  <a:pt x="103" y="36"/>
                </a:cubicBezTo>
                <a:cubicBezTo>
                  <a:pt x="84" y="36"/>
                  <a:pt x="66" y="35"/>
                  <a:pt x="51" y="26"/>
                </a:cubicBezTo>
                <a:cubicBezTo>
                  <a:pt x="50" y="26"/>
                  <a:pt x="49" y="25"/>
                  <a:pt x="48" y="26"/>
                </a:cubicBezTo>
                <a:cubicBezTo>
                  <a:pt x="47" y="26"/>
                  <a:pt x="46" y="27"/>
                  <a:pt x="46" y="28"/>
                </a:cubicBezTo>
                <a:cubicBezTo>
                  <a:pt x="38" y="73"/>
                  <a:pt x="31" y="139"/>
                  <a:pt x="1" y="183"/>
                </a:cubicBezTo>
                <a:cubicBezTo>
                  <a:pt x="0" y="184"/>
                  <a:pt x="0" y="185"/>
                  <a:pt x="0" y="186"/>
                </a:cubicBezTo>
                <a:cubicBezTo>
                  <a:pt x="1" y="187"/>
                  <a:pt x="2" y="188"/>
                  <a:pt x="4" y="188"/>
                </a:cubicBezTo>
                <a:cubicBezTo>
                  <a:pt x="8" y="188"/>
                  <a:pt x="12" y="187"/>
                  <a:pt x="16" y="187"/>
                </a:cubicBezTo>
                <a:cubicBezTo>
                  <a:pt x="24" y="187"/>
                  <a:pt x="32" y="188"/>
                  <a:pt x="41" y="189"/>
                </a:cubicBezTo>
                <a:cubicBezTo>
                  <a:pt x="39" y="201"/>
                  <a:pt x="39" y="211"/>
                  <a:pt x="38" y="222"/>
                </a:cubicBezTo>
                <a:cubicBezTo>
                  <a:pt x="38" y="223"/>
                  <a:pt x="38" y="224"/>
                  <a:pt x="39" y="225"/>
                </a:cubicBezTo>
                <a:cubicBezTo>
                  <a:pt x="40" y="225"/>
                  <a:pt x="41" y="226"/>
                  <a:pt x="42" y="226"/>
                </a:cubicBezTo>
                <a:cubicBezTo>
                  <a:pt x="70" y="225"/>
                  <a:pt x="103" y="224"/>
                  <a:pt x="135" y="224"/>
                </a:cubicBezTo>
                <a:cubicBezTo>
                  <a:pt x="161" y="224"/>
                  <a:pt x="187" y="225"/>
                  <a:pt x="211" y="226"/>
                </a:cubicBezTo>
                <a:cubicBezTo>
                  <a:pt x="212" y="226"/>
                  <a:pt x="213" y="226"/>
                  <a:pt x="213" y="225"/>
                </a:cubicBezTo>
                <a:cubicBezTo>
                  <a:pt x="214" y="225"/>
                  <a:pt x="214" y="224"/>
                  <a:pt x="214" y="223"/>
                </a:cubicBezTo>
                <a:cubicBezTo>
                  <a:pt x="214" y="216"/>
                  <a:pt x="214" y="209"/>
                  <a:pt x="214" y="202"/>
                </a:cubicBezTo>
                <a:cubicBezTo>
                  <a:pt x="214" y="156"/>
                  <a:pt x="215" y="111"/>
                  <a:pt x="218" y="65"/>
                </a:cubicBezTo>
                <a:cubicBezTo>
                  <a:pt x="218" y="64"/>
                  <a:pt x="218" y="63"/>
                  <a:pt x="217" y="62"/>
                </a:cubicBezTo>
                <a:close/>
                <a:moveTo>
                  <a:pt x="122" y="7"/>
                </a:moveTo>
                <a:cubicBezTo>
                  <a:pt x="131" y="8"/>
                  <a:pt x="141" y="10"/>
                  <a:pt x="150" y="13"/>
                </a:cubicBezTo>
                <a:cubicBezTo>
                  <a:pt x="143" y="29"/>
                  <a:pt x="136" y="45"/>
                  <a:pt x="129" y="61"/>
                </a:cubicBezTo>
                <a:cubicBezTo>
                  <a:pt x="129" y="62"/>
                  <a:pt x="128" y="63"/>
                  <a:pt x="128" y="63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126" y="65"/>
                  <a:pt x="126" y="65"/>
                  <a:pt x="126" y="65"/>
                </a:cubicBezTo>
                <a:cubicBezTo>
                  <a:pt x="125" y="65"/>
                  <a:pt x="124" y="65"/>
                  <a:pt x="123" y="64"/>
                </a:cubicBezTo>
                <a:cubicBezTo>
                  <a:pt x="115" y="63"/>
                  <a:pt x="106" y="61"/>
                  <a:pt x="97" y="60"/>
                </a:cubicBezTo>
                <a:cubicBezTo>
                  <a:pt x="108" y="44"/>
                  <a:pt x="116" y="26"/>
                  <a:pt x="122" y="7"/>
                </a:cubicBezTo>
                <a:close/>
                <a:moveTo>
                  <a:pt x="10" y="181"/>
                </a:moveTo>
                <a:cubicBezTo>
                  <a:pt x="38" y="137"/>
                  <a:pt x="44" y="77"/>
                  <a:pt x="52" y="34"/>
                </a:cubicBezTo>
                <a:cubicBezTo>
                  <a:pt x="66" y="41"/>
                  <a:pt x="83" y="43"/>
                  <a:pt x="100" y="43"/>
                </a:cubicBezTo>
                <a:cubicBezTo>
                  <a:pt x="96" y="49"/>
                  <a:pt x="93" y="55"/>
                  <a:pt x="89" y="61"/>
                </a:cubicBezTo>
                <a:cubicBezTo>
                  <a:pt x="88" y="62"/>
                  <a:pt x="88" y="63"/>
                  <a:pt x="89" y="64"/>
                </a:cubicBezTo>
                <a:cubicBezTo>
                  <a:pt x="89" y="65"/>
                  <a:pt x="90" y="66"/>
                  <a:pt x="91" y="66"/>
                </a:cubicBezTo>
                <a:cubicBezTo>
                  <a:pt x="101" y="68"/>
                  <a:pt x="112" y="69"/>
                  <a:pt x="122" y="71"/>
                </a:cubicBezTo>
                <a:cubicBezTo>
                  <a:pt x="123" y="71"/>
                  <a:pt x="124" y="71"/>
                  <a:pt x="126" y="71"/>
                </a:cubicBezTo>
                <a:cubicBezTo>
                  <a:pt x="127" y="71"/>
                  <a:pt x="128" y="71"/>
                  <a:pt x="130" y="70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30" y="70"/>
                  <a:pt x="130" y="70"/>
                  <a:pt x="130" y="70"/>
                </a:cubicBezTo>
                <a:cubicBezTo>
                  <a:pt x="131" y="70"/>
                  <a:pt x="133" y="68"/>
                  <a:pt x="133" y="67"/>
                </a:cubicBezTo>
                <a:cubicBezTo>
                  <a:pt x="134" y="66"/>
                  <a:pt x="135" y="65"/>
                  <a:pt x="135" y="64"/>
                </a:cubicBezTo>
                <a:cubicBezTo>
                  <a:pt x="138" y="57"/>
                  <a:pt x="141" y="50"/>
                  <a:pt x="145" y="43"/>
                </a:cubicBezTo>
                <a:cubicBezTo>
                  <a:pt x="162" y="43"/>
                  <a:pt x="179" y="43"/>
                  <a:pt x="197" y="46"/>
                </a:cubicBezTo>
                <a:cubicBezTo>
                  <a:pt x="193" y="67"/>
                  <a:pt x="191" y="92"/>
                  <a:pt x="186" y="117"/>
                </a:cubicBezTo>
                <a:cubicBezTo>
                  <a:pt x="182" y="143"/>
                  <a:pt x="175" y="170"/>
                  <a:pt x="161" y="191"/>
                </a:cubicBezTo>
                <a:cubicBezTo>
                  <a:pt x="160" y="193"/>
                  <a:pt x="160" y="195"/>
                  <a:pt x="159" y="196"/>
                </a:cubicBezTo>
                <a:cubicBezTo>
                  <a:pt x="159" y="197"/>
                  <a:pt x="158" y="198"/>
                  <a:pt x="158" y="198"/>
                </a:cubicBezTo>
                <a:cubicBezTo>
                  <a:pt x="158" y="198"/>
                  <a:pt x="158" y="198"/>
                  <a:pt x="158" y="198"/>
                </a:cubicBezTo>
                <a:cubicBezTo>
                  <a:pt x="157" y="198"/>
                  <a:pt x="157" y="199"/>
                  <a:pt x="156" y="199"/>
                </a:cubicBezTo>
                <a:cubicBezTo>
                  <a:pt x="156" y="199"/>
                  <a:pt x="155" y="198"/>
                  <a:pt x="154" y="198"/>
                </a:cubicBezTo>
                <a:cubicBezTo>
                  <a:pt x="123" y="194"/>
                  <a:pt x="92" y="189"/>
                  <a:pt x="61" y="185"/>
                </a:cubicBezTo>
                <a:cubicBezTo>
                  <a:pt x="47" y="183"/>
                  <a:pt x="31" y="181"/>
                  <a:pt x="16" y="181"/>
                </a:cubicBezTo>
                <a:cubicBezTo>
                  <a:pt x="14" y="181"/>
                  <a:pt x="12" y="181"/>
                  <a:pt x="10" y="181"/>
                </a:cubicBezTo>
                <a:close/>
                <a:moveTo>
                  <a:pt x="45" y="219"/>
                </a:moveTo>
                <a:cubicBezTo>
                  <a:pt x="46" y="209"/>
                  <a:pt x="46" y="200"/>
                  <a:pt x="47" y="190"/>
                </a:cubicBezTo>
                <a:cubicBezTo>
                  <a:pt x="52" y="190"/>
                  <a:pt x="56" y="191"/>
                  <a:pt x="60" y="192"/>
                </a:cubicBezTo>
                <a:cubicBezTo>
                  <a:pt x="91" y="196"/>
                  <a:pt x="122" y="201"/>
                  <a:pt x="153" y="205"/>
                </a:cubicBezTo>
                <a:cubicBezTo>
                  <a:pt x="154" y="205"/>
                  <a:pt x="155" y="205"/>
                  <a:pt x="156" y="205"/>
                </a:cubicBezTo>
                <a:cubicBezTo>
                  <a:pt x="158" y="205"/>
                  <a:pt x="159" y="205"/>
                  <a:pt x="160" y="205"/>
                </a:cubicBezTo>
                <a:cubicBezTo>
                  <a:pt x="162" y="204"/>
                  <a:pt x="163" y="203"/>
                  <a:pt x="164" y="202"/>
                </a:cubicBezTo>
                <a:cubicBezTo>
                  <a:pt x="165" y="201"/>
                  <a:pt x="165" y="199"/>
                  <a:pt x="166" y="198"/>
                </a:cubicBezTo>
                <a:cubicBezTo>
                  <a:pt x="166" y="196"/>
                  <a:pt x="167" y="195"/>
                  <a:pt x="167" y="195"/>
                </a:cubicBezTo>
                <a:cubicBezTo>
                  <a:pt x="182" y="172"/>
                  <a:pt x="189" y="145"/>
                  <a:pt x="193" y="118"/>
                </a:cubicBezTo>
                <a:cubicBezTo>
                  <a:pt x="196" y="100"/>
                  <a:pt x="198" y="83"/>
                  <a:pt x="200" y="68"/>
                </a:cubicBezTo>
                <a:cubicBezTo>
                  <a:pt x="204" y="68"/>
                  <a:pt x="207" y="68"/>
                  <a:pt x="211" y="68"/>
                </a:cubicBezTo>
                <a:cubicBezTo>
                  <a:pt x="208" y="113"/>
                  <a:pt x="208" y="157"/>
                  <a:pt x="208" y="202"/>
                </a:cubicBezTo>
                <a:cubicBezTo>
                  <a:pt x="208" y="208"/>
                  <a:pt x="208" y="214"/>
                  <a:pt x="208" y="219"/>
                </a:cubicBezTo>
                <a:cubicBezTo>
                  <a:pt x="185" y="218"/>
                  <a:pt x="160" y="218"/>
                  <a:pt x="135" y="218"/>
                </a:cubicBezTo>
                <a:cubicBezTo>
                  <a:pt x="104" y="218"/>
                  <a:pt x="73" y="218"/>
                  <a:pt x="45" y="219"/>
                </a:cubicBezTo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4"/>
          <p:cNvSpPr/>
          <p:nvPr/>
        </p:nvSpPr>
        <p:spPr>
          <a:xfrm rot="169627">
            <a:off x="6365875" y="4794870"/>
            <a:ext cx="1295400" cy="1341437"/>
          </a:xfrm>
          <a:custGeom>
            <a:rect b="b" l="l" r="r" t="t"/>
            <a:pathLst>
              <a:path extrusionOk="0" h="226" w="218">
                <a:moveTo>
                  <a:pt x="217" y="62"/>
                </a:moveTo>
                <a:cubicBezTo>
                  <a:pt x="216" y="61"/>
                  <a:pt x="215" y="61"/>
                  <a:pt x="215" y="61"/>
                </a:cubicBezTo>
                <a:cubicBezTo>
                  <a:pt x="210" y="61"/>
                  <a:pt x="206" y="61"/>
                  <a:pt x="201" y="61"/>
                </a:cubicBezTo>
                <a:cubicBezTo>
                  <a:pt x="202" y="55"/>
                  <a:pt x="203" y="49"/>
                  <a:pt x="205" y="44"/>
                </a:cubicBezTo>
                <a:cubicBezTo>
                  <a:pt x="205" y="43"/>
                  <a:pt x="205" y="42"/>
                  <a:pt x="204" y="42"/>
                </a:cubicBezTo>
                <a:cubicBezTo>
                  <a:pt x="204" y="41"/>
                  <a:pt x="203" y="40"/>
                  <a:pt x="202" y="40"/>
                </a:cubicBezTo>
                <a:cubicBezTo>
                  <a:pt x="183" y="37"/>
                  <a:pt x="166" y="36"/>
                  <a:pt x="148" y="36"/>
                </a:cubicBezTo>
                <a:cubicBezTo>
                  <a:pt x="151" y="28"/>
                  <a:pt x="154" y="21"/>
                  <a:pt x="158" y="13"/>
                </a:cubicBezTo>
                <a:cubicBezTo>
                  <a:pt x="158" y="12"/>
                  <a:pt x="158" y="11"/>
                  <a:pt x="158" y="10"/>
                </a:cubicBezTo>
                <a:cubicBezTo>
                  <a:pt x="158" y="9"/>
                  <a:pt x="157" y="8"/>
                  <a:pt x="156" y="8"/>
                </a:cubicBezTo>
                <a:cubicBezTo>
                  <a:pt x="144" y="4"/>
                  <a:pt x="132" y="1"/>
                  <a:pt x="120" y="0"/>
                </a:cubicBezTo>
                <a:cubicBezTo>
                  <a:pt x="118" y="0"/>
                  <a:pt x="117" y="1"/>
                  <a:pt x="116" y="2"/>
                </a:cubicBezTo>
                <a:cubicBezTo>
                  <a:pt x="113" y="14"/>
                  <a:pt x="108" y="25"/>
                  <a:pt x="103" y="36"/>
                </a:cubicBezTo>
                <a:cubicBezTo>
                  <a:pt x="84" y="36"/>
                  <a:pt x="66" y="35"/>
                  <a:pt x="51" y="26"/>
                </a:cubicBezTo>
                <a:cubicBezTo>
                  <a:pt x="50" y="26"/>
                  <a:pt x="49" y="25"/>
                  <a:pt x="48" y="26"/>
                </a:cubicBezTo>
                <a:cubicBezTo>
                  <a:pt x="47" y="26"/>
                  <a:pt x="46" y="27"/>
                  <a:pt x="46" y="28"/>
                </a:cubicBezTo>
                <a:cubicBezTo>
                  <a:pt x="38" y="73"/>
                  <a:pt x="31" y="139"/>
                  <a:pt x="1" y="183"/>
                </a:cubicBezTo>
                <a:cubicBezTo>
                  <a:pt x="0" y="184"/>
                  <a:pt x="0" y="185"/>
                  <a:pt x="0" y="186"/>
                </a:cubicBezTo>
                <a:cubicBezTo>
                  <a:pt x="1" y="187"/>
                  <a:pt x="2" y="188"/>
                  <a:pt x="4" y="188"/>
                </a:cubicBezTo>
                <a:cubicBezTo>
                  <a:pt x="8" y="188"/>
                  <a:pt x="12" y="187"/>
                  <a:pt x="16" y="187"/>
                </a:cubicBezTo>
                <a:cubicBezTo>
                  <a:pt x="24" y="187"/>
                  <a:pt x="32" y="188"/>
                  <a:pt x="41" y="189"/>
                </a:cubicBezTo>
                <a:cubicBezTo>
                  <a:pt x="39" y="201"/>
                  <a:pt x="39" y="211"/>
                  <a:pt x="38" y="222"/>
                </a:cubicBezTo>
                <a:cubicBezTo>
                  <a:pt x="38" y="223"/>
                  <a:pt x="38" y="224"/>
                  <a:pt x="39" y="225"/>
                </a:cubicBezTo>
                <a:cubicBezTo>
                  <a:pt x="40" y="225"/>
                  <a:pt x="41" y="226"/>
                  <a:pt x="42" y="226"/>
                </a:cubicBezTo>
                <a:cubicBezTo>
                  <a:pt x="70" y="225"/>
                  <a:pt x="103" y="224"/>
                  <a:pt x="135" y="224"/>
                </a:cubicBezTo>
                <a:cubicBezTo>
                  <a:pt x="161" y="224"/>
                  <a:pt x="187" y="225"/>
                  <a:pt x="211" y="226"/>
                </a:cubicBezTo>
                <a:cubicBezTo>
                  <a:pt x="212" y="226"/>
                  <a:pt x="213" y="226"/>
                  <a:pt x="213" y="225"/>
                </a:cubicBezTo>
                <a:cubicBezTo>
                  <a:pt x="214" y="225"/>
                  <a:pt x="214" y="224"/>
                  <a:pt x="214" y="223"/>
                </a:cubicBezTo>
                <a:cubicBezTo>
                  <a:pt x="214" y="216"/>
                  <a:pt x="214" y="209"/>
                  <a:pt x="214" y="202"/>
                </a:cubicBezTo>
                <a:cubicBezTo>
                  <a:pt x="214" y="156"/>
                  <a:pt x="215" y="111"/>
                  <a:pt x="218" y="65"/>
                </a:cubicBezTo>
                <a:cubicBezTo>
                  <a:pt x="218" y="64"/>
                  <a:pt x="218" y="63"/>
                  <a:pt x="217" y="62"/>
                </a:cubicBezTo>
                <a:close/>
                <a:moveTo>
                  <a:pt x="122" y="7"/>
                </a:moveTo>
                <a:cubicBezTo>
                  <a:pt x="131" y="8"/>
                  <a:pt x="141" y="10"/>
                  <a:pt x="150" y="13"/>
                </a:cubicBezTo>
                <a:cubicBezTo>
                  <a:pt x="143" y="29"/>
                  <a:pt x="136" y="45"/>
                  <a:pt x="129" y="61"/>
                </a:cubicBezTo>
                <a:cubicBezTo>
                  <a:pt x="129" y="62"/>
                  <a:pt x="128" y="63"/>
                  <a:pt x="128" y="63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126" y="65"/>
                  <a:pt x="126" y="65"/>
                  <a:pt x="126" y="65"/>
                </a:cubicBezTo>
                <a:cubicBezTo>
                  <a:pt x="125" y="65"/>
                  <a:pt x="124" y="65"/>
                  <a:pt x="123" y="64"/>
                </a:cubicBezTo>
                <a:cubicBezTo>
                  <a:pt x="115" y="63"/>
                  <a:pt x="106" y="61"/>
                  <a:pt x="97" y="60"/>
                </a:cubicBezTo>
                <a:cubicBezTo>
                  <a:pt x="108" y="44"/>
                  <a:pt x="116" y="26"/>
                  <a:pt x="122" y="7"/>
                </a:cubicBezTo>
                <a:close/>
                <a:moveTo>
                  <a:pt x="10" y="181"/>
                </a:moveTo>
                <a:cubicBezTo>
                  <a:pt x="38" y="137"/>
                  <a:pt x="44" y="77"/>
                  <a:pt x="52" y="34"/>
                </a:cubicBezTo>
                <a:cubicBezTo>
                  <a:pt x="66" y="41"/>
                  <a:pt x="83" y="43"/>
                  <a:pt x="100" y="43"/>
                </a:cubicBezTo>
                <a:cubicBezTo>
                  <a:pt x="96" y="49"/>
                  <a:pt x="93" y="55"/>
                  <a:pt x="89" y="61"/>
                </a:cubicBezTo>
                <a:cubicBezTo>
                  <a:pt x="88" y="62"/>
                  <a:pt x="88" y="63"/>
                  <a:pt x="89" y="64"/>
                </a:cubicBezTo>
                <a:cubicBezTo>
                  <a:pt x="89" y="65"/>
                  <a:pt x="90" y="66"/>
                  <a:pt x="91" y="66"/>
                </a:cubicBezTo>
                <a:cubicBezTo>
                  <a:pt x="101" y="68"/>
                  <a:pt x="112" y="69"/>
                  <a:pt x="122" y="71"/>
                </a:cubicBezTo>
                <a:cubicBezTo>
                  <a:pt x="123" y="71"/>
                  <a:pt x="124" y="71"/>
                  <a:pt x="126" y="71"/>
                </a:cubicBezTo>
                <a:cubicBezTo>
                  <a:pt x="127" y="71"/>
                  <a:pt x="128" y="71"/>
                  <a:pt x="130" y="70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30" y="70"/>
                  <a:pt x="130" y="70"/>
                  <a:pt x="130" y="70"/>
                </a:cubicBezTo>
                <a:cubicBezTo>
                  <a:pt x="131" y="70"/>
                  <a:pt x="133" y="68"/>
                  <a:pt x="133" y="67"/>
                </a:cubicBezTo>
                <a:cubicBezTo>
                  <a:pt x="134" y="66"/>
                  <a:pt x="135" y="65"/>
                  <a:pt x="135" y="64"/>
                </a:cubicBezTo>
                <a:cubicBezTo>
                  <a:pt x="138" y="57"/>
                  <a:pt x="141" y="50"/>
                  <a:pt x="145" y="43"/>
                </a:cubicBezTo>
                <a:cubicBezTo>
                  <a:pt x="162" y="43"/>
                  <a:pt x="179" y="43"/>
                  <a:pt x="197" y="46"/>
                </a:cubicBezTo>
                <a:cubicBezTo>
                  <a:pt x="193" y="67"/>
                  <a:pt x="191" y="92"/>
                  <a:pt x="186" y="117"/>
                </a:cubicBezTo>
                <a:cubicBezTo>
                  <a:pt x="182" y="143"/>
                  <a:pt x="175" y="170"/>
                  <a:pt x="161" y="191"/>
                </a:cubicBezTo>
                <a:cubicBezTo>
                  <a:pt x="160" y="193"/>
                  <a:pt x="160" y="195"/>
                  <a:pt x="159" y="196"/>
                </a:cubicBezTo>
                <a:cubicBezTo>
                  <a:pt x="159" y="197"/>
                  <a:pt x="158" y="198"/>
                  <a:pt x="158" y="198"/>
                </a:cubicBezTo>
                <a:cubicBezTo>
                  <a:pt x="158" y="198"/>
                  <a:pt x="158" y="198"/>
                  <a:pt x="158" y="198"/>
                </a:cubicBezTo>
                <a:cubicBezTo>
                  <a:pt x="157" y="198"/>
                  <a:pt x="157" y="199"/>
                  <a:pt x="156" y="199"/>
                </a:cubicBezTo>
                <a:cubicBezTo>
                  <a:pt x="156" y="199"/>
                  <a:pt x="155" y="198"/>
                  <a:pt x="154" y="198"/>
                </a:cubicBezTo>
                <a:cubicBezTo>
                  <a:pt x="123" y="194"/>
                  <a:pt x="92" y="189"/>
                  <a:pt x="61" y="185"/>
                </a:cubicBezTo>
                <a:cubicBezTo>
                  <a:pt x="47" y="183"/>
                  <a:pt x="31" y="181"/>
                  <a:pt x="16" y="181"/>
                </a:cubicBezTo>
                <a:cubicBezTo>
                  <a:pt x="14" y="181"/>
                  <a:pt x="12" y="181"/>
                  <a:pt x="10" y="181"/>
                </a:cubicBezTo>
                <a:close/>
                <a:moveTo>
                  <a:pt x="45" y="219"/>
                </a:moveTo>
                <a:cubicBezTo>
                  <a:pt x="46" y="209"/>
                  <a:pt x="46" y="200"/>
                  <a:pt x="47" y="190"/>
                </a:cubicBezTo>
                <a:cubicBezTo>
                  <a:pt x="52" y="190"/>
                  <a:pt x="56" y="191"/>
                  <a:pt x="60" y="192"/>
                </a:cubicBezTo>
                <a:cubicBezTo>
                  <a:pt x="91" y="196"/>
                  <a:pt x="122" y="201"/>
                  <a:pt x="153" y="205"/>
                </a:cubicBezTo>
                <a:cubicBezTo>
                  <a:pt x="154" y="205"/>
                  <a:pt x="155" y="205"/>
                  <a:pt x="156" y="205"/>
                </a:cubicBezTo>
                <a:cubicBezTo>
                  <a:pt x="158" y="205"/>
                  <a:pt x="159" y="205"/>
                  <a:pt x="160" y="205"/>
                </a:cubicBezTo>
                <a:cubicBezTo>
                  <a:pt x="162" y="204"/>
                  <a:pt x="163" y="203"/>
                  <a:pt x="164" y="202"/>
                </a:cubicBezTo>
                <a:cubicBezTo>
                  <a:pt x="165" y="201"/>
                  <a:pt x="165" y="199"/>
                  <a:pt x="166" y="198"/>
                </a:cubicBezTo>
                <a:cubicBezTo>
                  <a:pt x="166" y="196"/>
                  <a:pt x="167" y="195"/>
                  <a:pt x="167" y="195"/>
                </a:cubicBezTo>
                <a:cubicBezTo>
                  <a:pt x="182" y="172"/>
                  <a:pt x="189" y="145"/>
                  <a:pt x="193" y="118"/>
                </a:cubicBezTo>
                <a:cubicBezTo>
                  <a:pt x="196" y="100"/>
                  <a:pt x="198" y="83"/>
                  <a:pt x="200" y="68"/>
                </a:cubicBezTo>
                <a:cubicBezTo>
                  <a:pt x="204" y="68"/>
                  <a:pt x="207" y="68"/>
                  <a:pt x="211" y="68"/>
                </a:cubicBezTo>
                <a:cubicBezTo>
                  <a:pt x="208" y="113"/>
                  <a:pt x="208" y="157"/>
                  <a:pt x="208" y="202"/>
                </a:cubicBezTo>
                <a:cubicBezTo>
                  <a:pt x="208" y="208"/>
                  <a:pt x="208" y="214"/>
                  <a:pt x="208" y="219"/>
                </a:cubicBezTo>
                <a:cubicBezTo>
                  <a:pt x="185" y="218"/>
                  <a:pt x="160" y="218"/>
                  <a:pt x="135" y="218"/>
                </a:cubicBezTo>
                <a:cubicBezTo>
                  <a:pt x="104" y="218"/>
                  <a:pt x="73" y="218"/>
                  <a:pt x="45" y="219"/>
                </a:cubicBezTo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4"/>
          <p:cNvSpPr/>
          <p:nvPr/>
        </p:nvSpPr>
        <p:spPr>
          <a:xfrm rot="169627">
            <a:off x="8942387" y="4385295"/>
            <a:ext cx="1295400" cy="1341437"/>
          </a:xfrm>
          <a:custGeom>
            <a:rect b="b" l="l" r="r" t="t"/>
            <a:pathLst>
              <a:path extrusionOk="0" h="226" w="218">
                <a:moveTo>
                  <a:pt x="217" y="62"/>
                </a:moveTo>
                <a:cubicBezTo>
                  <a:pt x="216" y="61"/>
                  <a:pt x="215" y="61"/>
                  <a:pt x="215" y="61"/>
                </a:cubicBezTo>
                <a:cubicBezTo>
                  <a:pt x="210" y="61"/>
                  <a:pt x="206" y="61"/>
                  <a:pt x="201" y="61"/>
                </a:cubicBezTo>
                <a:cubicBezTo>
                  <a:pt x="202" y="55"/>
                  <a:pt x="203" y="49"/>
                  <a:pt x="205" y="44"/>
                </a:cubicBezTo>
                <a:cubicBezTo>
                  <a:pt x="205" y="43"/>
                  <a:pt x="205" y="42"/>
                  <a:pt x="204" y="42"/>
                </a:cubicBezTo>
                <a:cubicBezTo>
                  <a:pt x="204" y="41"/>
                  <a:pt x="203" y="40"/>
                  <a:pt x="202" y="40"/>
                </a:cubicBezTo>
                <a:cubicBezTo>
                  <a:pt x="183" y="37"/>
                  <a:pt x="166" y="36"/>
                  <a:pt x="148" y="36"/>
                </a:cubicBezTo>
                <a:cubicBezTo>
                  <a:pt x="151" y="28"/>
                  <a:pt x="154" y="21"/>
                  <a:pt x="158" y="13"/>
                </a:cubicBezTo>
                <a:cubicBezTo>
                  <a:pt x="158" y="12"/>
                  <a:pt x="158" y="11"/>
                  <a:pt x="158" y="10"/>
                </a:cubicBezTo>
                <a:cubicBezTo>
                  <a:pt x="158" y="9"/>
                  <a:pt x="157" y="8"/>
                  <a:pt x="156" y="8"/>
                </a:cubicBezTo>
                <a:cubicBezTo>
                  <a:pt x="144" y="4"/>
                  <a:pt x="132" y="1"/>
                  <a:pt x="120" y="0"/>
                </a:cubicBezTo>
                <a:cubicBezTo>
                  <a:pt x="118" y="0"/>
                  <a:pt x="117" y="1"/>
                  <a:pt x="116" y="2"/>
                </a:cubicBezTo>
                <a:cubicBezTo>
                  <a:pt x="113" y="14"/>
                  <a:pt x="108" y="25"/>
                  <a:pt x="103" y="36"/>
                </a:cubicBezTo>
                <a:cubicBezTo>
                  <a:pt x="84" y="36"/>
                  <a:pt x="66" y="35"/>
                  <a:pt x="51" y="26"/>
                </a:cubicBezTo>
                <a:cubicBezTo>
                  <a:pt x="50" y="26"/>
                  <a:pt x="49" y="25"/>
                  <a:pt x="48" y="26"/>
                </a:cubicBezTo>
                <a:cubicBezTo>
                  <a:pt x="47" y="26"/>
                  <a:pt x="46" y="27"/>
                  <a:pt x="46" y="28"/>
                </a:cubicBezTo>
                <a:cubicBezTo>
                  <a:pt x="38" y="73"/>
                  <a:pt x="31" y="139"/>
                  <a:pt x="1" y="183"/>
                </a:cubicBezTo>
                <a:cubicBezTo>
                  <a:pt x="0" y="184"/>
                  <a:pt x="0" y="185"/>
                  <a:pt x="0" y="186"/>
                </a:cubicBezTo>
                <a:cubicBezTo>
                  <a:pt x="1" y="187"/>
                  <a:pt x="2" y="188"/>
                  <a:pt x="4" y="188"/>
                </a:cubicBezTo>
                <a:cubicBezTo>
                  <a:pt x="8" y="188"/>
                  <a:pt x="12" y="187"/>
                  <a:pt x="16" y="187"/>
                </a:cubicBezTo>
                <a:cubicBezTo>
                  <a:pt x="24" y="187"/>
                  <a:pt x="32" y="188"/>
                  <a:pt x="41" y="189"/>
                </a:cubicBezTo>
                <a:cubicBezTo>
                  <a:pt x="39" y="201"/>
                  <a:pt x="39" y="211"/>
                  <a:pt x="38" y="222"/>
                </a:cubicBezTo>
                <a:cubicBezTo>
                  <a:pt x="38" y="223"/>
                  <a:pt x="38" y="224"/>
                  <a:pt x="39" y="225"/>
                </a:cubicBezTo>
                <a:cubicBezTo>
                  <a:pt x="40" y="225"/>
                  <a:pt x="41" y="226"/>
                  <a:pt x="42" y="226"/>
                </a:cubicBezTo>
                <a:cubicBezTo>
                  <a:pt x="70" y="225"/>
                  <a:pt x="103" y="224"/>
                  <a:pt x="135" y="224"/>
                </a:cubicBezTo>
                <a:cubicBezTo>
                  <a:pt x="161" y="224"/>
                  <a:pt x="187" y="225"/>
                  <a:pt x="211" y="226"/>
                </a:cubicBezTo>
                <a:cubicBezTo>
                  <a:pt x="212" y="226"/>
                  <a:pt x="213" y="226"/>
                  <a:pt x="213" y="225"/>
                </a:cubicBezTo>
                <a:cubicBezTo>
                  <a:pt x="214" y="225"/>
                  <a:pt x="214" y="224"/>
                  <a:pt x="214" y="223"/>
                </a:cubicBezTo>
                <a:cubicBezTo>
                  <a:pt x="214" y="216"/>
                  <a:pt x="214" y="209"/>
                  <a:pt x="214" y="202"/>
                </a:cubicBezTo>
                <a:cubicBezTo>
                  <a:pt x="214" y="156"/>
                  <a:pt x="215" y="111"/>
                  <a:pt x="218" y="65"/>
                </a:cubicBezTo>
                <a:cubicBezTo>
                  <a:pt x="218" y="64"/>
                  <a:pt x="218" y="63"/>
                  <a:pt x="217" y="62"/>
                </a:cubicBezTo>
                <a:close/>
                <a:moveTo>
                  <a:pt x="122" y="7"/>
                </a:moveTo>
                <a:cubicBezTo>
                  <a:pt x="131" y="8"/>
                  <a:pt x="141" y="10"/>
                  <a:pt x="150" y="13"/>
                </a:cubicBezTo>
                <a:cubicBezTo>
                  <a:pt x="143" y="29"/>
                  <a:pt x="136" y="45"/>
                  <a:pt x="129" y="61"/>
                </a:cubicBezTo>
                <a:cubicBezTo>
                  <a:pt x="129" y="62"/>
                  <a:pt x="128" y="63"/>
                  <a:pt x="128" y="63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126" y="65"/>
                  <a:pt x="126" y="65"/>
                  <a:pt x="126" y="65"/>
                </a:cubicBezTo>
                <a:cubicBezTo>
                  <a:pt x="125" y="65"/>
                  <a:pt x="124" y="65"/>
                  <a:pt x="123" y="64"/>
                </a:cubicBezTo>
                <a:cubicBezTo>
                  <a:pt x="115" y="63"/>
                  <a:pt x="106" y="61"/>
                  <a:pt x="97" y="60"/>
                </a:cubicBezTo>
                <a:cubicBezTo>
                  <a:pt x="108" y="44"/>
                  <a:pt x="116" y="26"/>
                  <a:pt x="122" y="7"/>
                </a:cubicBezTo>
                <a:close/>
                <a:moveTo>
                  <a:pt x="10" y="181"/>
                </a:moveTo>
                <a:cubicBezTo>
                  <a:pt x="38" y="137"/>
                  <a:pt x="44" y="77"/>
                  <a:pt x="52" y="34"/>
                </a:cubicBezTo>
                <a:cubicBezTo>
                  <a:pt x="66" y="41"/>
                  <a:pt x="83" y="43"/>
                  <a:pt x="100" y="43"/>
                </a:cubicBezTo>
                <a:cubicBezTo>
                  <a:pt x="96" y="49"/>
                  <a:pt x="93" y="55"/>
                  <a:pt x="89" y="61"/>
                </a:cubicBezTo>
                <a:cubicBezTo>
                  <a:pt x="88" y="62"/>
                  <a:pt x="88" y="63"/>
                  <a:pt x="89" y="64"/>
                </a:cubicBezTo>
                <a:cubicBezTo>
                  <a:pt x="89" y="65"/>
                  <a:pt x="90" y="66"/>
                  <a:pt x="91" y="66"/>
                </a:cubicBezTo>
                <a:cubicBezTo>
                  <a:pt x="101" y="68"/>
                  <a:pt x="112" y="69"/>
                  <a:pt x="122" y="71"/>
                </a:cubicBezTo>
                <a:cubicBezTo>
                  <a:pt x="123" y="71"/>
                  <a:pt x="124" y="71"/>
                  <a:pt x="126" y="71"/>
                </a:cubicBezTo>
                <a:cubicBezTo>
                  <a:pt x="127" y="71"/>
                  <a:pt x="128" y="71"/>
                  <a:pt x="130" y="70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30" y="70"/>
                  <a:pt x="130" y="70"/>
                  <a:pt x="130" y="70"/>
                </a:cubicBezTo>
                <a:cubicBezTo>
                  <a:pt x="131" y="70"/>
                  <a:pt x="133" y="68"/>
                  <a:pt x="133" y="67"/>
                </a:cubicBezTo>
                <a:cubicBezTo>
                  <a:pt x="134" y="66"/>
                  <a:pt x="135" y="65"/>
                  <a:pt x="135" y="64"/>
                </a:cubicBezTo>
                <a:cubicBezTo>
                  <a:pt x="138" y="57"/>
                  <a:pt x="141" y="50"/>
                  <a:pt x="145" y="43"/>
                </a:cubicBezTo>
                <a:cubicBezTo>
                  <a:pt x="162" y="43"/>
                  <a:pt x="179" y="43"/>
                  <a:pt x="197" y="46"/>
                </a:cubicBezTo>
                <a:cubicBezTo>
                  <a:pt x="193" y="67"/>
                  <a:pt x="191" y="92"/>
                  <a:pt x="186" y="117"/>
                </a:cubicBezTo>
                <a:cubicBezTo>
                  <a:pt x="182" y="143"/>
                  <a:pt x="175" y="170"/>
                  <a:pt x="161" y="191"/>
                </a:cubicBezTo>
                <a:cubicBezTo>
                  <a:pt x="160" y="193"/>
                  <a:pt x="160" y="195"/>
                  <a:pt x="159" y="196"/>
                </a:cubicBezTo>
                <a:cubicBezTo>
                  <a:pt x="159" y="197"/>
                  <a:pt x="158" y="198"/>
                  <a:pt x="158" y="198"/>
                </a:cubicBezTo>
                <a:cubicBezTo>
                  <a:pt x="158" y="198"/>
                  <a:pt x="158" y="198"/>
                  <a:pt x="158" y="198"/>
                </a:cubicBezTo>
                <a:cubicBezTo>
                  <a:pt x="157" y="198"/>
                  <a:pt x="157" y="199"/>
                  <a:pt x="156" y="199"/>
                </a:cubicBezTo>
                <a:cubicBezTo>
                  <a:pt x="156" y="199"/>
                  <a:pt x="155" y="198"/>
                  <a:pt x="154" y="198"/>
                </a:cubicBezTo>
                <a:cubicBezTo>
                  <a:pt x="123" y="194"/>
                  <a:pt x="92" y="189"/>
                  <a:pt x="61" y="185"/>
                </a:cubicBezTo>
                <a:cubicBezTo>
                  <a:pt x="47" y="183"/>
                  <a:pt x="31" y="181"/>
                  <a:pt x="16" y="181"/>
                </a:cubicBezTo>
                <a:cubicBezTo>
                  <a:pt x="14" y="181"/>
                  <a:pt x="12" y="181"/>
                  <a:pt x="10" y="181"/>
                </a:cubicBezTo>
                <a:close/>
                <a:moveTo>
                  <a:pt x="45" y="219"/>
                </a:moveTo>
                <a:cubicBezTo>
                  <a:pt x="46" y="209"/>
                  <a:pt x="46" y="200"/>
                  <a:pt x="47" y="190"/>
                </a:cubicBezTo>
                <a:cubicBezTo>
                  <a:pt x="52" y="190"/>
                  <a:pt x="56" y="191"/>
                  <a:pt x="60" y="192"/>
                </a:cubicBezTo>
                <a:cubicBezTo>
                  <a:pt x="91" y="196"/>
                  <a:pt x="122" y="201"/>
                  <a:pt x="153" y="205"/>
                </a:cubicBezTo>
                <a:cubicBezTo>
                  <a:pt x="154" y="205"/>
                  <a:pt x="155" y="205"/>
                  <a:pt x="156" y="205"/>
                </a:cubicBezTo>
                <a:cubicBezTo>
                  <a:pt x="158" y="205"/>
                  <a:pt x="159" y="205"/>
                  <a:pt x="160" y="205"/>
                </a:cubicBezTo>
                <a:cubicBezTo>
                  <a:pt x="162" y="204"/>
                  <a:pt x="163" y="203"/>
                  <a:pt x="164" y="202"/>
                </a:cubicBezTo>
                <a:cubicBezTo>
                  <a:pt x="165" y="201"/>
                  <a:pt x="165" y="199"/>
                  <a:pt x="166" y="198"/>
                </a:cubicBezTo>
                <a:cubicBezTo>
                  <a:pt x="166" y="196"/>
                  <a:pt x="167" y="195"/>
                  <a:pt x="167" y="195"/>
                </a:cubicBezTo>
                <a:cubicBezTo>
                  <a:pt x="182" y="172"/>
                  <a:pt x="189" y="145"/>
                  <a:pt x="193" y="118"/>
                </a:cubicBezTo>
                <a:cubicBezTo>
                  <a:pt x="196" y="100"/>
                  <a:pt x="198" y="83"/>
                  <a:pt x="200" y="68"/>
                </a:cubicBezTo>
                <a:cubicBezTo>
                  <a:pt x="204" y="68"/>
                  <a:pt x="207" y="68"/>
                  <a:pt x="211" y="68"/>
                </a:cubicBezTo>
                <a:cubicBezTo>
                  <a:pt x="208" y="113"/>
                  <a:pt x="208" y="157"/>
                  <a:pt x="208" y="202"/>
                </a:cubicBezTo>
                <a:cubicBezTo>
                  <a:pt x="208" y="208"/>
                  <a:pt x="208" y="214"/>
                  <a:pt x="208" y="219"/>
                </a:cubicBezTo>
                <a:cubicBezTo>
                  <a:pt x="185" y="218"/>
                  <a:pt x="160" y="218"/>
                  <a:pt x="135" y="218"/>
                </a:cubicBezTo>
                <a:cubicBezTo>
                  <a:pt x="104" y="218"/>
                  <a:pt x="73" y="218"/>
                  <a:pt x="45" y="219"/>
                </a:cubicBezTo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4"/>
          <p:cNvSpPr/>
          <p:nvPr/>
        </p:nvSpPr>
        <p:spPr>
          <a:xfrm>
            <a:off x="2006600" y="4354165"/>
            <a:ext cx="7751762" cy="901700"/>
          </a:xfrm>
          <a:custGeom>
            <a:rect b="b" l="l" r="r" t="t"/>
            <a:pathLst>
              <a:path extrusionOk="0" h="901881" w="7750629">
                <a:moveTo>
                  <a:pt x="0" y="174172"/>
                </a:moveTo>
                <a:cubicBezTo>
                  <a:pt x="868438" y="520095"/>
                  <a:pt x="1736877" y="866019"/>
                  <a:pt x="2627086" y="899886"/>
                </a:cubicBezTo>
                <a:cubicBezTo>
                  <a:pt x="3517295" y="933753"/>
                  <a:pt x="4487333" y="527353"/>
                  <a:pt x="5341257" y="377372"/>
                </a:cubicBezTo>
                <a:cubicBezTo>
                  <a:pt x="6195181" y="227391"/>
                  <a:pt x="7049105" y="152400"/>
                  <a:pt x="7750629" y="0"/>
                </a:cubicBezTo>
              </a:path>
            </a:pathLst>
          </a:custGeom>
          <a:noFill/>
          <a:ln cap="flat" cmpd="sng" w="22225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4"/>
          <p:cNvSpPr/>
          <p:nvPr/>
        </p:nvSpPr>
        <p:spPr>
          <a:xfrm>
            <a:off x="1503178" y="4984000"/>
            <a:ext cx="825867" cy="4770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5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新生</a:t>
            </a:r>
            <a:endParaRPr sz="25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4"/>
          <p:cNvSpPr/>
          <p:nvPr/>
        </p:nvSpPr>
        <p:spPr>
          <a:xfrm>
            <a:off x="9016853" y="4899896"/>
            <a:ext cx="1146468" cy="4770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5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新挑戰</a:t>
            </a:r>
            <a:endParaRPr sz="25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4"/>
          <p:cNvSpPr/>
          <p:nvPr/>
        </p:nvSpPr>
        <p:spPr>
          <a:xfrm>
            <a:off x="6483056" y="5248765"/>
            <a:ext cx="1146468" cy="4770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5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新朋友</a:t>
            </a:r>
            <a:endParaRPr sz="25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4"/>
          <p:cNvSpPr/>
          <p:nvPr/>
        </p:nvSpPr>
        <p:spPr>
          <a:xfrm>
            <a:off x="3919391" y="5757862"/>
            <a:ext cx="1146468" cy="4770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5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新環境</a:t>
            </a:r>
            <a:endParaRPr sz="25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8445" y="-1"/>
            <a:ext cx="12200445" cy="2246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5562601"/>
            <a:ext cx="12192000" cy="129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7689" y="4038599"/>
            <a:ext cx="1793534" cy="2574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flipH="1">
            <a:off x="8363654" y="3998447"/>
            <a:ext cx="3728495" cy="2807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flipH="1">
            <a:off x="813607" y="2858724"/>
            <a:ext cx="1910058" cy="384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968912" y="700084"/>
            <a:ext cx="8106389" cy="4332084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5"/>
          <p:cNvSpPr txBox="1"/>
          <p:nvPr/>
        </p:nvSpPr>
        <p:spPr>
          <a:xfrm>
            <a:off x="10075301" y="2654423"/>
            <a:ext cx="1270361" cy="1692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https://www.ypppt.com/</a:t>
            </a:r>
            <a:endParaRPr sz="500">
              <a:solidFill>
                <a:srgbClr val="FFFFFF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135" name="Google Shape;135;p5"/>
          <p:cNvSpPr/>
          <p:nvPr/>
        </p:nvSpPr>
        <p:spPr>
          <a:xfrm>
            <a:off x="3506364" y="2242776"/>
            <a:ext cx="5368061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6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02.主題網</a:t>
            </a:r>
            <a:endParaRPr sz="6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6" name="Google Shape;136;p5"/>
          <p:cNvGrpSpPr/>
          <p:nvPr/>
        </p:nvGrpSpPr>
        <p:grpSpPr>
          <a:xfrm>
            <a:off x="1794579" y="-2177728"/>
            <a:ext cx="1446213" cy="4694758"/>
            <a:chOff x="3549141" y="0"/>
            <a:chExt cx="1446213" cy="4694758"/>
          </a:xfrm>
        </p:grpSpPr>
        <p:sp>
          <p:nvSpPr>
            <p:cNvPr id="137" name="Google Shape;137;p5"/>
            <p:cNvSpPr/>
            <p:nvPr/>
          </p:nvSpPr>
          <p:spPr>
            <a:xfrm>
              <a:off x="3773086" y="3212230"/>
              <a:ext cx="1008234" cy="1246726"/>
            </a:xfrm>
            <a:custGeom>
              <a:rect b="b" l="l" r="r" t="t"/>
              <a:pathLst>
                <a:path extrusionOk="0" h="415" w="335">
                  <a:moveTo>
                    <a:pt x="168" y="415"/>
                  </a:moveTo>
                  <a:cubicBezTo>
                    <a:pt x="260" y="415"/>
                    <a:pt x="335" y="340"/>
                    <a:pt x="335" y="247"/>
                  </a:cubicBezTo>
                  <a:cubicBezTo>
                    <a:pt x="335" y="217"/>
                    <a:pt x="326" y="189"/>
                    <a:pt x="313" y="164"/>
                  </a:cubicBezTo>
                  <a:cubicBezTo>
                    <a:pt x="272" y="90"/>
                    <a:pt x="261" y="82"/>
                    <a:pt x="254" y="41"/>
                  </a:cubicBezTo>
                  <a:cubicBezTo>
                    <a:pt x="248" y="8"/>
                    <a:pt x="241" y="0"/>
                    <a:pt x="215" y="0"/>
                  </a:cubicBezTo>
                  <a:cubicBezTo>
                    <a:pt x="204" y="0"/>
                    <a:pt x="186" y="0"/>
                    <a:pt x="168" y="0"/>
                  </a:cubicBezTo>
                  <a:cubicBezTo>
                    <a:pt x="149" y="0"/>
                    <a:pt x="131" y="0"/>
                    <a:pt x="120" y="0"/>
                  </a:cubicBezTo>
                  <a:cubicBezTo>
                    <a:pt x="95" y="0"/>
                    <a:pt x="87" y="8"/>
                    <a:pt x="81" y="41"/>
                  </a:cubicBezTo>
                  <a:cubicBezTo>
                    <a:pt x="75" y="82"/>
                    <a:pt x="64" y="90"/>
                    <a:pt x="23" y="164"/>
                  </a:cubicBezTo>
                  <a:cubicBezTo>
                    <a:pt x="9" y="188"/>
                    <a:pt x="0" y="217"/>
                    <a:pt x="0" y="247"/>
                  </a:cubicBezTo>
                  <a:cubicBezTo>
                    <a:pt x="0" y="340"/>
                    <a:pt x="75" y="415"/>
                    <a:pt x="168" y="4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5400">
                <a:solidFill>
                  <a:srgbClr val="3F3F3F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cxnSp>
          <p:nvCxnSpPr>
            <p:cNvPr id="138" name="Google Shape;138;p5"/>
            <p:cNvCxnSpPr/>
            <p:nvPr/>
          </p:nvCxnSpPr>
          <p:spPr>
            <a:xfrm flipH="1" rot="10800000">
              <a:off x="4312763" y="11905"/>
              <a:ext cx="170497" cy="2829446"/>
            </a:xfrm>
            <a:prstGeom prst="straightConnector1">
              <a:avLst/>
            </a:prstGeom>
            <a:noFill/>
            <a:ln cap="flat" cmpd="sng" w="44450">
              <a:solidFill>
                <a:schemeClr val="lt1">
                  <a:alpha val="31764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grpSp>
          <p:nvGrpSpPr>
            <p:cNvPr id="139" name="Google Shape;139;p5"/>
            <p:cNvGrpSpPr/>
            <p:nvPr/>
          </p:nvGrpSpPr>
          <p:grpSpPr>
            <a:xfrm>
              <a:off x="3549141" y="3612083"/>
              <a:ext cx="1446213" cy="1082675"/>
              <a:chOff x="1651000" y="3035300"/>
              <a:chExt cx="1446213" cy="1082675"/>
            </a:xfrm>
          </p:grpSpPr>
          <p:sp>
            <p:nvSpPr>
              <p:cNvPr id="140" name="Google Shape;140;p5"/>
              <p:cNvSpPr/>
              <p:nvPr/>
            </p:nvSpPr>
            <p:spPr>
              <a:xfrm>
                <a:off x="1651000" y="3370263"/>
                <a:ext cx="188913" cy="33338"/>
              </a:xfrm>
              <a:custGeom>
                <a:rect b="b" l="l" r="r" t="t"/>
                <a:pathLst>
                  <a:path extrusionOk="0" h="9" w="50">
                    <a:moveTo>
                      <a:pt x="46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7"/>
                      <a:pt x="2" y="9"/>
                      <a:pt x="5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8" y="9"/>
                      <a:pt x="50" y="7"/>
                      <a:pt x="50" y="4"/>
                    </a:cubicBezTo>
                    <a:cubicBezTo>
                      <a:pt x="50" y="2"/>
                      <a:pt x="48" y="0"/>
                      <a:pt x="46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5400">
                  <a:solidFill>
                    <a:srgbClr val="3F3F3F"/>
                  </a:solidFill>
                  <a:latin typeface="Microsoft Yahei"/>
                  <a:ea typeface="Microsoft Yahei"/>
                  <a:cs typeface="Microsoft Yahei"/>
                  <a:sym typeface="Microsoft Yahei"/>
                </a:endParaRPr>
              </a:p>
            </p:txBody>
          </p:sp>
          <p:sp>
            <p:nvSpPr>
              <p:cNvPr id="141" name="Google Shape;141;p5"/>
              <p:cNvSpPr/>
              <p:nvPr/>
            </p:nvSpPr>
            <p:spPr>
              <a:xfrm>
                <a:off x="1722438" y="3625850"/>
                <a:ext cx="169863" cy="112713"/>
              </a:xfrm>
              <a:custGeom>
                <a:rect b="b" l="l" r="r" t="t"/>
                <a:pathLst>
                  <a:path extrusionOk="0" h="30" w="45">
                    <a:moveTo>
                      <a:pt x="40" y="0"/>
                    </a:moveTo>
                    <a:cubicBezTo>
                      <a:pt x="39" y="0"/>
                      <a:pt x="38" y="0"/>
                      <a:pt x="38" y="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0" y="23"/>
                      <a:pt x="0" y="25"/>
                      <a:pt x="1" y="28"/>
                    </a:cubicBezTo>
                    <a:cubicBezTo>
                      <a:pt x="2" y="29"/>
                      <a:pt x="3" y="30"/>
                      <a:pt x="5" y="30"/>
                    </a:cubicBezTo>
                    <a:cubicBezTo>
                      <a:pt x="5" y="30"/>
                      <a:pt x="6" y="30"/>
                      <a:pt x="7" y="2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4" y="7"/>
                      <a:pt x="45" y="5"/>
                      <a:pt x="44" y="2"/>
                    </a:cubicBezTo>
                    <a:cubicBezTo>
                      <a:pt x="43" y="1"/>
                      <a:pt x="42" y="0"/>
                      <a:pt x="40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5400">
                  <a:solidFill>
                    <a:srgbClr val="3F3F3F"/>
                  </a:solidFill>
                  <a:latin typeface="Microsoft Yahei"/>
                  <a:ea typeface="Microsoft Yahei"/>
                  <a:cs typeface="Microsoft Yahei"/>
                  <a:sym typeface="Microsoft Yahei"/>
                </a:endParaRPr>
              </a:p>
            </p:txBody>
          </p:sp>
          <p:sp>
            <p:nvSpPr>
              <p:cNvPr id="142" name="Google Shape;142;p5"/>
              <p:cNvSpPr/>
              <p:nvPr/>
            </p:nvSpPr>
            <p:spPr>
              <a:xfrm>
                <a:off x="1979613" y="3851275"/>
                <a:ext cx="117475" cy="168275"/>
              </a:xfrm>
              <a:custGeom>
                <a:rect b="b" l="l" r="r" t="t"/>
                <a:pathLst>
                  <a:path extrusionOk="0" h="45" w="31">
                    <a:moveTo>
                      <a:pt x="26" y="0"/>
                    </a:moveTo>
                    <a:cubicBezTo>
                      <a:pt x="24" y="0"/>
                      <a:pt x="23" y="1"/>
                      <a:pt x="22" y="3"/>
                    </a:cubicBezTo>
                    <a:cubicBezTo>
                      <a:pt x="2" y="38"/>
                      <a:pt x="2" y="38"/>
                      <a:pt x="2" y="38"/>
                    </a:cubicBezTo>
                    <a:cubicBezTo>
                      <a:pt x="0" y="40"/>
                      <a:pt x="1" y="43"/>
                      <a:pt x="3" y="44"/>
                    </a:cubicBezTo>
                    <a:cubicBezTo>
                      <a:pt x="4" y="45"/>
                      <a:pt x="5" y="45"/>
                      <a:pt x="5" y="45"/>
                    </a:cubicBezTo>
                    <a:cubicBezTo>
                      <a:pt x="7" y="45"/>
                      <a:pt x="8" y="44"/>
                      <a:pt x="9" y="43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31" y="5"/>
                      <a:pt x="30" y="2"/>
                      <a:pt x="28" y="1"/>
                    </a:cubicBezTo>
                    <a:cubicBezTo>
                      <a:pt x="27" y="1"/>
                      <a:pt x="26" y="0"/>
                      <a:pt x="26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5400">
                  <a:solidFill>
                    <a:srgbClr val="3F3F3F"/>
                  </a:solidFill>
                  <a:latin typeface="Microsoft Yahei"/>
                  <a:ea typeface="Microsoft Yahei"/>
                  <a:cs typeface="Microsoft Yahei"/>
                  <a:sym typeface="Microsoft Yahei"/>
                </a:endParaRPr>
              </a:p>
            </p:txBody>
          </p:sp>
          <p:sp>
            <p:nvSpPr>
              <p:cNvPr id="143" name="Google Shape;143;p5"/>
              <p:cNvSpPr/>
              <p:nvPr/>
            </p:nvSpPr>
            <p:spPr>
              <a:xfrm>
                <a:off x="2886075" y="3640138"/>
                <a:ext cx="174625" cy="112713"/>
              </a:xfrm>
              <a:custGeom>
                <a:rect b="b" l="l" r="r" t="t"/>
                <a:pathLst>
                  <a:path extrusionOk="0" h="30" w="46">
                    <a:moveTo>
                      <a:pt x="5" y="0"/>
                    </a:moveTo>
                    <a:cubicBezTo>
                      <a:pt x="4" y="0"/>
                      <a:pt x="2" y="1"/>
                      <a:pt x="1" y="2"/>
                    </a:cubicBezTo>
                    <a:cubicBezTo>
                      <a:pt x="0" y="5"/>
                      <a:pt x="1" y="7"/>
                      <a:pt x="3" y="9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9" y="30"/>
                      <a:pt x="40" y="30"/>
                      <a:pt x="41" y="30"/>
                    </a:cubicBezTo>
                    <a:cubicBezTo>
                      <a:pt x="42" y="30"/>
                      <a:pt x="44" y="29"/>
                      <a:pt x="44" y="28"/>
                    </a:cubicBezTo>
                    <a:cubicBezTo>
                      <a:pt x="46" y="25"/>
                      <a:pt x="45" y="23"/>
                      <a:pt x="43" y="2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0"/>
                      <a:pt x="6" y="0"/>
                      <a:pt x="5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5400">
                  <a:solidFill>
                    <a:srgbClr val="3F3F3F"/>
                  </a:solidFill>
                  <a:latin typeface="Microsoft Yahei"/>
                  <a:ea typeface="Microsoft Yahei"/>
                  <a:cs typeface="Microsoft Yahei"/>
                  <a:sym typeface="Microsoft Yahei"/>
                </a:endParaRPr>
              </a:p>
            </p:txBody>
          </p:sp>
          <p:sp>
            <p:nvSpPr>
              <p:cNvPr id="144" name="Google Shape;144;p5"/>
              <p:cNvSpPr/>
              <p:nvPr/>
            </p:nvSpPr>
            <p:spPr>
              <a:xfrm>
                <a:off x="1722438" y="3049588"/>
                <a:ext cx="169863" cy="109538"/>
              </a:xfrm>
              <a:custGeom>
                <a:rect b="b" l="l" r="r" t="t"/>
                <a:pathLst>
                  <a:path extrusionOk="0" h="29" w="45">
                    <a:moveTo>
                      <a:pt x="5" y="0"/>
                    </a:moveTo>
                    <a:cubicBezTo>
                      <a:pt x="3" y="0"/>
                      <a:pt x="2" y="1"/>
                      <a:pt x="1" y="2"/>
                    </a:cubicBezTo>
                    <a:cubicBezTo>
                      <a:pt x="0" y="4"/>
                      <a:pt x="0" y="7"/>
                      <a:pt x="2" y="8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8" y="29"/>
                      <a:pt x="39" y="29"/>
                      <a:pt x="40" y="29"/>
                    </a:cubicBezTo>
                    <a:cubicBezTo>
                      <a:pt x="42" y="29"/>
                      <a:pt x="43" y="29"/>
                      <a:pt x="44" y="27"/>
                    </a:cubicBezTo>
                    <a:cubicBezTo>
                      <a:pt x="45" y="25"/>
                      <a:pt x="44" y="22"/>
                      <a:pt x="42" y="2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6" y="0"/>
                      <a:pt x="5" y="0"/>
                      <a:pt x="5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5400">
                  <a:solidFill>
                    <a:srgbClr val="3F3F3F"/>
                  </a:solidFill>
                  <a:latin typeface="Microsoft Yahei"/>
                  <a:ea typeface="Microsoft Yahei"/>
                  <a:cs typeface="Microsoft Yahei"/>
                  <a:sym typeface="Microsoft Yahei"/>
                </a:endParaRPr>
              </a:p>
            </p:txBody>
          </p:sp>
          <p:sp>
            <p:nvSpPr>
              <p:cNvPr id="145" name="Google Shape;145;p5"/>
              <p:cNvSpPr/>
              <p:nvPr/>
            </p:nvSpPr>
            <p:spPr>
              <a:xfrm>
                <a:off x="2886075" y="3035300"/>
                <a:ext cx="174625" cy="107950"/>
              </a:xfrm>
              <a:custGeom>
                <a:rect b="b" l="l" r="r" t="t"/>
                <a:pathLst>
                  <a:path extrusionOk="0" h="29" w="46">
                    <a:moveTo>
                      <a:pt x="41" y="0"/>
                    </a:moveTo>
                    <a:cubicBezTo>
                      <a:pt x="40" y="0"/>
                      <a:pt x="39" y="0"/>
                      <a:pt x="38" y="0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1" y="22"/>
                      <a:pt x="0" y="25"/>
                      <a:pt x="1" y="27"/>
                    </a:cubicBezTo>
                    <a:cubicBezTo>
                      <a:pt x="2" y="29"/>
                      <a:pt x="4" y="29"/>
                      <a:pt x="5" y="29"/>
                    </a:cubicBezTo>
                    <a:cubicBezTo>
                      <a:pt x="6" y="29"/>
                      <a:pt x="7" y="29"/>
                      <a:pt x="7" y="29"/>
                    </a:cubicBezTo>
                    <a:cubicBezTo>
                      <a:pt x="43" y="8"/>
                      <a:pt x="43" y="8"/>
                      <a:pt x="43" y="8"/>
                    </a:cubicBezTo>
                    <a:cubicBezTo>
                      <a:pt x="45" y="7"/>
                      <a:pt x="46" y="4"/>
                      <a:pt x="44" y="2"/>
                    </a:cubicBezTo>
                    <a:cubicBezTo>
                      <a:pt x="44" y="1"/>
                      <a:pt x="42" y="0"/>
                      <a:pt x="41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5400">
                  <a:solidFill>
                    <a:srgbClr val="3F3F3F"/>
                  </a:solidFill>
                  <a:latin typeface="Microsoft Yahei"/>
                  <a:ea typeface="Microsoft Yahei"/>
                  <a:cs typeface="Microsoft Yahei"/>
                  <a:sym typeface="Microsoft Yahei"/>
                </a:endParaRPr>
              </a:p>
            </p:txBody>
          </p:sp>
          <p:sp>
            <p:nvSpPr>
              <p:cNvPr id="146" name="Google Shape;146;p5"/>
              <p:cNvSpPr/>
              <p:nvPr/>
            </p:nvSpPr>
            <p:spPr>
              <a:xfrm>
                <a:off x="2682875" y="3865563"/>
                <a:ext cx="115888" cy="169863"/>
              </a:xfrm>
              <a:custGeom>
                <a:rect b="b" l="l" r="r" t="t"/>
                <a:pathLst>
                  <a:path extrusionOk="0" h="45" w="31">
                    <a:moveTo>
                      <a:pt x="6" y="0"/>
                    </a:moveTo>
                    <a:cubicBezTo>
                      <a:pt x="5" y="0"/>
                      <a:pt x="4" y="1"/>
                      <a:pt x="3" y="1"/>
                    </a:cubicBezTo>
                    <a:cubicBezTo>
                      <a:pt x="1" y="2"/>
                      <a:pt x="0" y="5"/>
                      <a:pt x="2" y="7"/>
                    </a:cubicBezTo>
                    <a:cubicBezTo>
                      <a:pt x="22" y="43"/>
                      <a:pt x="22" y="43"/>
                      <a:pt x="22" y="43"/>
                    </a:cubicBezTo>
                    <a:cubicBezTo>
                      <a:pt x="23" y="44"/>
                      <a:pt x="24" y="45"/>
                      <a:pt x="26" y="45"/>
                    </a:cubicBezTo>
                    <a:cubicBezTo>
                      <a:pt x="27" y="45"/>
                      <a:pt x="27" y="45"/>
                      <a:pt x="28" y="44"/>
                    </a:cubicBezTo>
                    <a:cubicBezTo>
                      <a:pt x="30" y="43"/>
                      <a:pt x="31" y="40"/>
                      <a:pt x="30" y="38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1"/>
                      <a:pt x="7" y="0"/>
                      <a:pt x="6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5400">
                  <a:solidFill>
                    <a:srgbClr val="3F3F3F"/>
                  </a:solidFill>
                  <a:latin typeface="Microsoft Yahei"/>
                  <a:ea typeface="Microsoft Yahei"/>
                  <a:cs typeface="Microsoft Yahei"/>
                  <a:sym typeface="Microsoft Yahei"/>
                </a:endParaRPr>
              </a:p>
            </p:txBody>
          </p:sp>
          <p:sp>
            <p:nvSpPr>
              <p:cNvPr id="147" name="Google Shape;147;p5"/>
              <p:cNvSpPr/>
              <p:nvPr/>
            </p:nvSpPr>
            <p:spPr>
              <a:xfrm>
                <a:off x="2365375" y="3930650"/>
                <a:ext cx="33338" cy="187325"/>
              </a:xfrm>
              <a:custGeom>
                <a:rect b="b" l="l" r="r" t="t"/>
                <a:pathLst>
                  <a:path extrusionOk="0" h="50" w="9">
                    <a:moveTo>
                      <a:pt x="5" y="0"/>
                    </a:moveTo>
                    <a:cubicBezTo>
                      <a:pt x="2" y="0"/>
                      <a:pt x="0" y="2"/>
                      <a:pt x="0" y="5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48"/>
                      <a:pt x="2" y="50"/>
                      <a:pt x="5" y="50"/>
                    </a:cubicBezTo>
                    <a:cubicBezTo>
                      <a:pt x="7" y="50"/>
                      <a:pt x="9" y="48"/>
                      <a:pt x="9" y="46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2"/>
                      <a:pt x="7" y="0"/>
                      <a:pt x="5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5400">
                  <a:solidFill>
                    <a:srgbClr val="3F3F3F"/>
                  </a:solidFill>
                  <a:latin typeface="Microsoft Yahei"/>
                  <a:ea typeface="Microsoft Yahei"/>
                  <a:cs typeface="Microsoft Yahei"/>
                  <a:sym typeface="Microsoft Yahei"/>
                </a:endParaRPr>
              </a:p>
            </p:txBody>
          </p:sp>
          <p:sp>
            <p:nvSpPr>
              <p:cNvPr id="148" name="Google Shape;148;p5"/>
              <p:cNvSpPr/>
              <p:nvPr/>
            </p:nvSpPr>
            <p:spPr>
              <a:xfrm>
                <a:off x="2908300" y="3370263"/>
                <a:ext cx="188913" cy="33338"/>
              </a:xfrm>
              <a:custGeom>
                <a:rect b="b" l="l" r="r" t="t"/>
                <a:pathLst>
                  <a:path extrusionOk="0" h="9" w="50">
                    <a:moveTo>
                      <a:pt x="45" y="0"/>
                    </a:moveTo>
                    <a:cubicBezTo>
                      <a:pt x="45" y="0"/>
                      <a:pt x="45" y="0"/>
                      <a:pt x="45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7"/>
                      <a:pt x="2" y="9"/>
                      <a:pt x="4" y="9"/>
                    </a:cubicBezTo>
                    <a:cubicBezTo>
                      <a:pt x="45" y="9"/>
                      <a:pt x="45" y="9"/>
                      <a:pt x="45" y="9"/>
                    </a:cubicBezTo>
                    <a:cubicBezTo>
                      <a:pt x="48" y="9"/>
                      <a:pt x="50" y="7"/>
                      <a:pt x="50" y="4"/>
                    </a:cubicBezTo>
                    <a:cubicBezTo>
                      <a:pt x="50" y="2"/>
                      <a:pt x="48" y="0"/>
                      <a:pt x="45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5400">
                  <a:solidFill>
                    <a:srgbClr val="3F3F3F"/>
                  </a:solidFill>
                  <a:latin typeface="Microsoft Yahei"/>
                  <a:ea typeface="Microsoft Yahei"/>
                  <a:cs typeface="Microsoft Yahei"/>
                  <a:sym typeface="Microsoft Yahei"/>
                </a:endParaRPr>
              </a:p>
            </p:txBody>
          </p:sp>
        </p:grpSp>
        <p:sp>
          <p:nvSpPr>
            <p:cNvPr id="149" name="Google Shape;149;p5"/>
            <p:cNvSpPr/>
            <p:nvPr/>
          </p:nvSpPr>
          <p:spPr>
            <a:xfrm>
              <a:off x="4018441" y="3123133"/>
              <a:ext cx="517525" cy="101600"/>
            </a:xfrm>
            <a:custGeom>
              <a:rect b="b" l="l" r="r" t="t"/>
              <a:pathLst>
                <a:path extrusionOk="0" h="27" w="137">
                  <a:moveTo>
                    <a:pt x="0" y="14"/>
                  </a:moveTo>
                  <a:cubicBezTo>
                    <a:pt x="0" y="6"/>
                    <a:pt x="7" y="0"/>
                    <a:pt x="14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31" y="0"/>
                    <a:pt x="137" y="6"/>
                    <a:pt x="137" y="14"/>
                  </a:cubicBezTo>
                  <a:cubicBezTo>
                    <a:pt x="137" y="21"/>
                    <a:pt x="131" y="27"/>
                    <a:pt x="123" y="27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7" y="27"/>
                    <a:pt x="0" y="21"/>
                    <a:pt x="0" y="14"/>
                  </a:cubicBezTo>
                  <a:close/>
                </a:path>
              </a:pathLst>
            </a:custGeom>
            <a:solidFill>
              <a:srgbClr val="03375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5400">
                <a:solidFill>
                  <a:srgbClr val="3F3F3F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150" name="Google Shape;150;p5"/>
            <p:cNvSpPr/>
            <p:nvPr/>
          </p:nvSpPr>
          <p:spPr>
            <a:xfrm>
              <a:off x="4147028" y="3123133"/>
              <a:ext cx="260350" cy="101600"/>
            </a:xfrm>
            <a:custGeom>
              <a:rect b="b" l="l" r="r" t="t"/>
              <a:pathLst>
                <a:path extrusionOk="0" h="27" w="69">
                  <a:moveTo>
                    <a:pt x="14" y="27"/>
                  </a:moveTo>
                  <a:cubicBezTo>
                    <a:pt x="69" y="27"/>
                    <a:pt x="69" y="27"/>
                    <a:pt x="69" y="27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7" y="0"/>
                    <a:pt x="0" y="6"/>
                    <a:pt x="0" y="14"/>
                  </a:cubicBezTo>
                  <a:cubicBezTo>
                    <a:pt x="0" y="21"/>
                    <a:pt x="7" y="27"/>
                    <a:pt x="14" y="27"/>
                  </a:cubicBezTo>
                  <a:close/>
                </a:path>
              </a:pathLst>
            </a:custGeom>
            <a:solidFill>
              <a:srgbClr val="05314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5400">
                <a:solidFill>
                  <a:srgbClr val="3F3F3F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151" name="Google Shape;151;p5"/>
            <p:cNvSpPr/>
            <p:nvPr/>
          </p:nvSpPr>
          <p:spPr>
            <a:xfrm>
              <a:off x="4029553" y="3018358"/>
              <a:ext cx="495300" cy="104775"/>
            </a:xfrm>
            <a:custGeom>
              <a:rect b="b" l="l" r="r" t="t"/>
              <a:pathLst>
                <a:path extrusionOk="0" h="28" w="131">
                  <a:moveTo>
                    <a:pt x="0" y="14"/>
                  </a:moveTo>
                  <a:cubicBezTo>
                    <a:pt x="0" y="6"/>
                    <a:pt x="6" y="0"/>
                    <a:pt x="14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25" y="0"/>
                    <a:pt x="131" y="6"/>
                    <a:pt x="131" y="14"/>
                  </a:cubicBezTo>
                  <a:cubicBezTo>
                    <a:pt x="131" y="21"/>
                    <a:pt x="125" y="28"/>
                    <a:pt x="118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6" y="28"/>
                    <a:pt x="0" y="21"/>
                    <a:pt x="0" y="14"/>
                  </a:cubicBezTo>
                  <a:close/>
                </a:path>
              </a:pathLst>
            </a:custGeom>
            <a:solidFill>
              <a:srgbClr val="03375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5400">
                <a:solidFill>
                  <a:srgbClr val="3F3F3F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152" name="Google Shape;152;p5"/>
            <p:cNvSpPr/>
            <p:nvPr/>
          </p:nvSpPr>
          <p:spPr>
            <a:xfrm>
              <a:off x="4152584" y="3018358"/>
              <a:ext cx="249238" cy="104775"/>
            </a:xfrm>
            <a:custGeom>
              <a:rect b="b" l="l" r="r" t="t"/>
              <a:pathLst>
                <a:path extrusionOk="0" h="28" w="66">
                  <a:moveTo>
                    <a:pt x="14" y="28"/>
                  </a:moveTo>
                  <a:cubicBezTo>
                    <a:pt x="66" y="28"/>
                    <a:pt x="66" y="28"/>
                    <a:pt x="66" y="28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21"/>
                    <a:pt x="6" y="28"/>
                    <a:pt x="14" y="28"/>
                  </a:cubicBezTo>
                  <a:close/>
                </a:path>
              </a:pathLst>
            </a:custGeom>
            <a:solidFill>
              <a:srgbClr val="05314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5400">
                <a:solidFill>
                  <a:srgbClr val="3F3F3F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153" name="Google Shape;153;p5"/>
            <p:cNvSpPr/>
            <p:nvPr/>
          </p:nvSpPr>
          <p:spPr>
            <a:xfrm>
              <a:off x="4041459" y="2911996"/>
              <a:ext cx="471488" cy="106363"/>
            </a:xfrm>
            <a:custGeom>
              <a:rect b="b" l="l" r="r" t="t"/>
              <a:pathLst>
                <a:path extrusionOk="0" h="28" w="125">
                  <a:moveTo>
                    <a:pt x="0" y="14"/>
                  </a:moveTo>
                  <a:cubicBezTo>
                    <a:pt x="0" y="6"/>
                    <a:pt x="6" y="0"/>
                    <a:pt x="13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9" y="0"/>
                    <a:pt x="125" y="6"/>
                    <a:pt x="125" y="14"/>
                  </a:cubicBezTo>
                  <a:cubicBezTo>
                    <a:pt x="125" y="22"/>
                    <a:pt x="119" y="28"/>
                    <a:pt x="112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6" y="28"/>
                    <a:pt x="0" y="22"/>
                    <a:pt x="0" y="14"/>
                  </a:cubicBezTo>
                  <a:close/>
                </a:path>
              </a:pathLst>
            </a:custGeom>
            <a:solidFill>
              <a:srgbClr val="03375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5400">
                <a:solidFill>
                  <a:srgbClr val="3F3F3F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154" name="Google Shape;154;p5"/>
            <p:cNvSpPr/>
            <p:nvPr/>
          </p:nvSpPr>
          <p:spPr>
            <a:xfrm>
              <a:off x="4158934" y="2911996"/>
              <a:ext cx="236538" cy="106363"/>
            </a:xfrm>
            <a:custGeom>
              <a:rect b="b" l="l" r="r" t="t"/>
              <a:pathLst>
                <a:path extrusionOk="0" h="28" w="63">
                  <a:moveTo>
                    <a:pt x="13" y="28"/>
                  </a:moveTo>
                  <a:cubicBezTo>
                    <a:pt x="63" y="28"/>
                    <a:pt x="63" y="28"/>
                    <a:pt x="63" y="28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22"/>
                    <a:pt x="6" y="28"/>
                    <a:pt x="13" y="28"/>
                  </a:cubicBezTo>
                  <a:close/>
                </a:path>
              </a:pathLst>
            </a:custGeom>
            <a:solidFill>
              <a:srgbClr val="05314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5400">
                <a:solidFill>
                  <a:srgbClr val="3F3F3F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155" name="Google Shape;155;p5"/>
            <p:cNvSpPr/>
            <p:nvPr/>
          </p:nvSpPr>
          <p:spPr>
            <a:xfrm>
              <a:off x="4104959" y="2818333"/>
              <a:ext cx="344488" cy="93663"/>
            </a:xfrm>
            <a:custGeom>
              <a:rect b="b" l="l" r="r" t="t"/>
              <a:pathLst>
                <a:path extrusionOk="0" h="25" w="91">
                  <a:moveTo>
                    <a:pt x="91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10"/>
                    <a:pt x="24" y="0"/>
                    <a:pt x="46" y="0"/>
                  </a:cubicBezTo>
                  <a:cubicBezTo>
                    <a:pt x="67" y="0"/>
                    <a:pt x="91" y="10"/>
                    <a:pt x="91" y="25"/>
                  </a:cubicBezTo>
                  <a:close/>
                </a:path>
              </a:pathLst>
            </a:custGeom>
            <a:solidFill>
              <a:srgbClr val="03375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5400">
                <a:solidFill>
                  <a:srgbClr val="3F3F3F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156" name="Google Shape;156;p5"/>
            <p:cNvSpPr/>
            <p:nvPr/>
          </p:nvSpPr>
          <p:spPr>
            <a:xfrm>
              <a:off x="4190684" y="2818333"/>
              <a:ext cx="173038" cy="93663"/>
            </a:xfrm>
            <a:custGeom>
              <a:rect b="b" l="l" r="r" t="t"/>
              <a:pathLst>
                <a:path extrusionOk="0" h="25" w="46">
                  <a:moveTo>
                    <a:pt x="46" y="0"/>
                  </a:moveTo>
                  <a:cubicBezTo>
                    <a:pt x="46" y="0"/>
                    <a:pt x="46" y="0"/>
                    <a:pt x="46" y="0"/>
                  </a:cubicBezTo>
                  <a:cubicBezTo>
                    <a:pt x="24" y="0"/>
                    <a:pt x="0" y="10"/>
                    <a:pt x="0" y="25"/>
                  </a:cubicBezTo>
                  <a:cubicBezTo>
                    <a:pt x="46" y="25"/>
                    <a:pt x="46" y="25"/>
                    <a:pt x="46" y="25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rgbClr val="05314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5400">
                <a:solidFill>
                  <a:srgbClr val="3F3F3F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157" name="Google Shape;157;p5"/>
            <p:cNvSpPr/>
            <p:nvPr/>
          </p:nvSpPr>
          <p:spPr>
            <a:xfrm>
              <a:off x="4254344" y="0"/>
              <a:ext cx="45719" cy="2829446"/>
            </a:xfrm>
            <a:prstGeom prst="rect">
              <a:avLst/>
            </a:prstGeom>
            <a:solidFill>
              <a:srgbClr val="03375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5400">
                <a:solidFill>
                  <a:srgbClr val="3F3F3F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</p:grpSp>
    </p:spTree>
  </p:cSld>
  <p:clrMapOvr>
    <a:masterClrMapping/>
  </p:clrMapOvr>
  <p:transition advTm="2800" spd="slow" p14:dur="1500">
    <p:random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5562601"/>
            <a:ext cx="12192000" cy="129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10390633" y="3013328"/>
            <a:ext cx="1910058" cy="384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95043" y="204676"/>
            <a:ext cx="1305157" cy="1591183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6"/>
          <p:cNvSpPr txBox="1"/>
          <p:nvPr/>
        </p:nvSpPr>
        <p:spPr>
          <a:xfrm>
            <a:off x="10075301" y="2654423"/>
            <a:ext cx="1270361" cy="1692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https://www.ypppt.com/</a:t>
            </a:r>
            <a:endParaRPr sz="500">
              <a:solidFill>
                <a:srgbClr val="FFFFFF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166" name="Google Shape;166;p6"/>
          <p:cNvSpPr/>
          <p:nvPr/>
        </p:nvSpPr>
        <p:spPr>
          <a:xfrm>
            <a:off x="326070" y="1979640"/>
            <a:ext cx="563988" cy="3539441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FFBDA3"/>
              </a:gs>
              <a:gs pos="50000">
                <a:srgbClr val="FFB193"/>
              </a:gs>
              <a:gs pos="100000">
                <a:srgbClr val="FFA47F"/>
              </a:gs>
            </a:gsLst>
            <a:lin ang="5400000" scaled="0"/>
          </a:gra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167" name="Google Shape;167;p6"/>
          <p:cNvSpPr/>
          <p:nvPr/>
        </p:nvSpPr>
        <p:spPr>
          <a:xfrm>
            <a:off x="2435539" y="1479128"/>
            <a:ext cx="2594844" cy="1060812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FFB09B"/>
              </a:gs>
              <a:gs pos="50000">
                <a:srgbClr val="FFA48D"/>
              </a:gs>
              <a:gs pos="100000">
                <a:srgbClr val="FF9578"/>
              </a:gs>
            </a:gsLst>
            <a:lin ang="5400000" scaled="0"/>
          </a:gradFill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概念一：</a:t>
            </a:r>
            <a:endParaRPr sz="2800">
              <a:solidFill>
                <a:srgbClr val="0070C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生活小高手</a:t>
            </a:r>
            <a:endParaRPr/>
          </a:p>
        </p:txBody>
      </p:sp>
      <p:sp>
        <p:nvSpPr>
          <p:cNvPr id="168" name="Google Shape;168;p6"/>
          <p:cNvSpPr/>
          <p:nvPr/>
        </p:nvSpPr>
        <p:spPr>
          <a:xfrm>
            <a:off x="2435539" y="4601617"/>
            <a:ext cx="2594844" cy="1060812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FFB09B"/>
              </a:gs>
              <a:gs pos="50000">
                <a:srgbClr val="FFA48D"/>
              </a:gs>
              <a:gs pos="100000">
                <a:srgbClr val="FF9578"/>
              </a:gs>
            </a:gsLst>
            <a:lin ang="5400000" scaled="0"/>
          </a:gradFill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概念三：</a:t>
            </a:r>
            <a:endParaRPr sz="2800">
              <a:solidFill>
                <a:srgbClr val="0070C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高手大集合</a:t>
            </a:r>
            <a:endParaRPr sz="2800">
              <a:solidFill>
                <a:srgbClr val="0070C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169" name="Google Shape;169;p6"/>
          <p:cNvSpPr/>
          <p:nvPr/>
        </p:nvSpPr>
        <p:spPr>
          <a:xfrm>
            <a:off x="2435538" y="2992594"/>
            <a:ext cx="2594844" cy="1060812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FFB09B"/>
              </a:gs>
              <a:gs pos="50000">
                <a:srgbClr val="FFA48D"/>
              </a:gs>
              <a:gs pos="100000">
                <a:srgbClr val="FF9578"/>
              </a:gs>
            </a:gsLst>
            <a:lin ang="5400000" scaled="0"/>
          </a:gradFill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概念二：</a:t>
            </a:r>
            <a:endParaRPr sz="2800">
              <a:solidFill>
                <a:srgbClr val="0070C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發掘小高手</a:t>
            </a:r>
            <a:endParaRPr sz="2800">
              <a:solidFill>
                <a:srgbClr val="0070C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cxnSp>
        <p:nvCxnSpPr>
          <p:cNvPr id="170" name="Google Shape;170;p6"/>
          <p:cNvCxnSpPr/>
          <p:nvPr/>
        </p:nvCxnSpPr>
        <p:spPr>
          <a:xfrm flipH="1" rot="10800000">
            <a:off x="971069" y="2148840"/>
            <a:ext cx="1479482" cy="683333"/>
          </a:xfrm>
          <a:prstGeom prst="straightConnector1">
            <a:avLst/>
          </a:prstGeom>
          <a:noFill/>
          <a:ln cap="flat" cmpd="sng" w="12700">
            <a:solidFill>
              <a:schemeClr val="accent1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171" name="Google Shape;171;p6"/>
          <p:cNvCxnSpPr>
            <a:endCxn id="169" idx="1"/>
          </p:cNvCxnSpPr>
          <p:nvPr/>
        </p:nvCxnSpPr>
        <p:spPr>
          <a:xfrm>
            <a:off x="970938" y="3493000"/>
            <a:ext cx="1464600" cy="30000"/>
          </a:xfrm>
          <a:prstGeom prst="straightConnector1">
            <a:avLst/>
          </a:prstGeom>
          <a:noFill/>
          <a:ln cap="flat" cmpd="sng" w="12700">
            <a:solidFill>
              <a:schemeClr val="accent1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172" name="Google Shape;172;p6"/>
          <p:cNvCxnSpPr>
            <a:endCxn id="168" idx="1"/>
          </p:cNvCxnSpPr>
          <p:nvPr/>
        </p:nvCxnSpPr>
        <p:spPr>
          <a:xfrm>
            <a:off x="970939" y="4601623"/>
            <a:ext cx="1464600" cy="530400"/>
          </a:xfrm>
          <a:prstGeom prst="straightConnector1">
            <a:avLst/>
          </a:prstGeom>
          <a:noFill/>
          <a:ln cap="flat" cmpd="sng" w="12700">
            <a:solidFill>
              <a:schemeClr val="accent1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173" name="Google Shape;173;p6"/>
          <p:cNvCxnSpPr/>
          <p:nvPr/>
        </p:nvCxnSpPr>
        <p:spPr>
          <a:xfrm>
            <a:off x="5060202" y="1949375"/>
            <a:ext cx="1479481" cy="0"/>
          </a:xfrm>
          <a:prstGeom prst="straightConnector1">
            <a:avLst/>
          </a:prstGeom>
          <a:noFill/>
          <a:ln cap="flat" cmpd="sng" w="12700">
            <a:solidFill>
              <a:schemeClr val="accent5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174" name="Google Shape;174;p6"/>
          <p:cNvCxnSpPr/>
          <p:nvPr/>
        </p:nvCxnSpPr>
        <p:spPr>
          <a:xfrm>
            <a:off x="5060202" y="5102131"/>
            <a:ext cx="1479481" cy="0"/>
          </a:xfrm>
          <a:prstGeom prst="straightConnector1">
            <a:avLst/>
          </a:prstGeom>
          <a:noFill/>
          <a:ln cap="flat" cmpd="sng" w="12700">
            <a:solidFill>
              <a:schemeClr val="accent5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175" name="Google Shape;175;p6"/>
          <p:cNvCxnSpPr/>
          <p:nvPr/>
        </p:nvCxnSpPr>
        <p:spPr>
          <a:xfrm>
            <a:off x="5069827" y="3493108"/>
            <a:ext cx="1479481" cy="0"/>
          </a:xfrm>
          <a:prstGeom prst="straightConnector1">
            <a:avLst/>
          </a:prstGeom>
          <a:noFill/>
          <a:ln cap="flat" cmpd="sng" w="12700">
            <a:solidFill>
              <a:schemeClr val="accent5"/>
            </a:solidFill>
            <a:prstDash val="solid"/>
            <a:miter lim="800000"/>
            <a:headEnd len="sm" w="sm" type="none"/>
            <a:tailEnd len="med" w="med" type="stealth"/>
          </a:ln>
        </p:spPr>
      </p:cxnSp>
      <p:sp>
        <p:nvSpPr>
          <p:cNvPr id="176" name="Google Shape;176;p6"/>
          <p:cNvSpPr/>
          <p:nvPr/>
        </p:nvSpPr>
        <p:spPr>
          <a:xfrm>
            <a:off x="6601848" y="204676"/>
            <a:ext cx="3590106" cy="2411379"/>
          </a:xfrm>
          <a:prstGeom prst="roundRect">
            <a:avLst>
              <a:gd fmla="val 16667" name="adj"/>
            </a:avLst>
          </a:prstGeom>
          <a:solidFill>
            <a:srgbClr val="FFDFCC"/>
          </a:solidFill>
          <a:ln cap="flat" cmpd="sng" w="9525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1.笑嘻嘻上學高手</a:t>
            </a:r>
            <a:endParaRPr sz="18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2.摺被子高手</a:t>
            </a:r>
            <a:endParaRPr sz="18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3.上廁所高手(戒尿布、主動說)</a:t>
            </a:r>
            <a:endParaRPr sz="18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4.愛乾淨高手(洗手、擦桌子)</a:t>
            </a:r>
            <a:endParaRPr sz="18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5.牙齒亮晶晶高手</a:t>
            </a:r>
            <a:endParaRPr sz="18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6.認識校園高手</a:t>
            </a:r>
            <a:endParaRPr sz="18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7.守規矩高手</a:t>
            </a:r>
            <a:endParaRPr sz="18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8.記憶小高手(認識老師、同學)</a:t>
            </a:r>
            <a:endParaRPr/>
          </a:p>
        </p:txBody>
      </p:sp>
      <p:sp>
        <p:nvSpPr>
          <p:cNvPr id="177" name="Google Shape;177;p6"/>
          <p:cNvSpPr/>
          <p:nvPr/>
        </p:nvSpPr>
        <p:spPr>
          <a:xfrm>
            <a:off x="6601845" y="2731449"/>
            <a:ext cx="3788788" cy="1946024"/>
          </a:xfrm>
          <a:prstGeom prst="roundRect">
            <a:avLst>
              <a:gd fmla="val 16667" name="adj"/>
            </a:avLst>
          </a:prstGeom>
          <a:solidFill>
            <a:srgbClr val="FFDFCC"/>
          </a:solidFill>
          <a:ln cap="flat" cmpd="sng" w="9525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1.學習區小高手(EX:積木高手、認字高手、畫畫高手)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2.分享&amp;愛的行動高手(結合學習單及家長回饋)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3.禮貌高手(友愛同學、有禮貌等)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4.校園盛事：運動會(EX:跳舞、表演小高手)</a:t>
            </a:r>
            <a:endParaRPr sz="18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178" name="Google Shape;178;p6"/>
          <p:cNvSpPr txBox="1"/>
          <p:nvPr/>
        </p:nvSpPr>
        <p:spPr>
          <a:xfrm rot="5400000">
            <a:off x="-883811" y="3580553"/>
            <a:ext cx="3020626" cy="7848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000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我是小高手</a:t>
            </a:r>
            <a:endParaRPr sz="3000">
              <a:solidFill>
                <a:srgbClr val="0070C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179" name="Google Shape;179;p6"/>
          <p:cNvSpPr/>
          <p:nvPr/>
        </p:nvSpPr>
        <p:spPr>
          <a:xfrm>
            <a:off x="6605928" y="4840282"/>
            <a:ext cx="3733988" cy="1595893"/>
          </a:xfrm>
          <a:prstGeom prst="roundRect">
            <a:avLst>
              <a:gd fmla="val 16667" name="adj"/>
            </a:avLst>
          </a:prstGeom>
          <a:solidFill>
            <a:srgbClr val="FFDFCC"/>
          </a:solidFill>
          <a:ln cap="flat" cmpd="sng" w="9525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1.高手來交流：我會的、你會的</a:t>
            </a:r>
            <a:endParaRPr sz="18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2.訪問月亮高手</a:t>
            </a:r>
            <a:endParaRPr sz="18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3.高手來升級－我還想學…成為更厲害的高手</a:t>
            </a:r>
            <a:endParaRPr sz="18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  <p:transition advTm="2800" spd="slow" p14:dur="1500">
    <p:random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492970">
            <a:off x="9717828" y="328877"/>
            <a:ext cx="1982768" cy="10239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340204" y="4212335"/>
            <a:ext cx="1793534" cy="2574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flipH="1">
            <a:off x="10281942" y="3014400"/>
            <a:ext cx="1910058" cy="3843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7" name="Google Shape;187;p7"/>
          <p:cNvGrpSpPr/>
          <p:nvPr/>
        </p:nvGrpSpPr>
        <p:grpSpPr>
          <a:xfrm>
            <a:off x="1680779" y="1016273"/>
            <a:ext cx="7605973" cy="5408518"/>
            <a:chOff x="995189" y="5074"/>
            <a:chExt cx="7605973" cy="5408518"/>
          </a:xfrm>
        </p:grpSpPr>
        <p:sp>
          <p:nvSpPr>
            <p:cNvPr id="188" name="Google Shape;188;p7"/>
            <p:cNvSpPr/>
            <p:nvPr/>
          </p:nvSpPr>
          <p:spPr>
            <a:xfrm>
              <a:off x="995189" y="5074"/>
              <a:ext cx="2431888" cy="972755"/>
            </a:xfrm>
            <a:prstGeom prst="chevron">
              <a:avLst>
                <a:gd fmla="val 50000" name="adj"/>
              </a:avLst>
            </a:prstGeom>
            <a:solidFill>
              <a:schemeClr val="accent1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" name="Google Shape;189;p7"/>
            <p:cNvSpPr txBox="1"/>
            <p:nvPr/>
          </p:nvSpPr>
          <p:spPr>
            <a:xfrm>
              <a:off x="1481567" y="5074"/>
              <a:ext cx="1459133" cy="9727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4275" lIns="68575" spcFirstLastPara="1" rIns="0" wrap="square" tIns="342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5400">
                  <a:solidFill>
                    <a:schemeClr val="lt1"/>
                  </a:solidFill>
                  <a:latin typeface="DFKai-SB"/>
                  <a:ea typeface="DFKai-SB"/>
                  <a:cs typeface="DFKai-SB"/>
                  <a:sym typeface="DFKai-SB"/>
                </a:rPr>
                <a:t>9月</a:t>
              </a:r>
              <a:endParaRPr sz="540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endParaRPr>
            </a:p>
          </p:txBody>
        </p:sp>
        <p:sp>
          <p:nvSpPr>
            <p:cNvPr id="190" name="Google Shape;190;p7"/>
            <p:cNvSpPr/>
            <p:nvPr/>
          </p:nvSpPr>
          <p:spPr>
            <a:xfrm>
              <a:off x="3110932" y="87758"/>
              <a:ext cx="2018467" cy="807386"/>
            </a:xfrm>
            <a:prstGeom prst="chevron">
              <a:avLst>
                <a:gd fmla="val 50000" name="adj"/>
              </a:avLst>
            </a:prstGeom>
            <a:solidFill>
              <a:srgbClr val="FFD2CA">
                <a:alpha val="89803"/>
              </a:srgbClr>
            </a:solidFill>
            <a:ln cap="flat" cmpd="sng" w="12700">
              <a:solidFill>
                <a:srgbClr val="FFD2CA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7"/>
            <p:cNvSpPr txBox="1"/>
            <p:nvPr/>
          </p:nvSpPr>
          <p:spPr>
            <a:xfrm>
              <a:off x="3514625" y="87758"/>
              <a:ext cx="1211081" cy="8073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25" lIns="22850" spcFirstLastPara="1" rIns="0" wrap="square" tIns="1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1800">
                  <a:solidFill>
                    <a:schemeClr val="dk1"/>
                  </a:solidFill>
                  <a:latin typeface="DFKai-SB"/>
                  <a:ea typeface="DFKai-SB"/>
                  <a:cs typeface="DFKai-SB"/>
                  <a:sym typeface="DFKai-SB"/>
                </a:rPr>
                <a:t>建立</a:t>
              </a:r>
              <a:endParaRPr sz="1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630"/>
                </a:spcBef>
                <a:spcAft>
                  <a:spcPts val="0"/>
                </a:spcAft>
                <a:buNone/>
              </a:pPr>
              <a:r>
                <a:rPr lang="zh-TW" sz="1800">
                  <a:solidFill>
                    <a:schemeClr val="dk1"/>
                  </a:solidFill>
                  <a:latin typeface="DFKai-SB"/>
                  <a:ea typeface="DFKai-SB"/>
                  <a:cs typeface="DFKai-SB"/>
                  <a:sym typeface="DFKai-SB"/>
                </a:rPr>
                <a:t>穩定作息</a:t>
              </a:r>
              <a:endParaRPr sz="1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endParaRPr>
            </a:p>
          </p:txBody>
        </p:sp>
        <p:sp>
          <p:nvSpPr>
            <p:cNvPr id="192" name="Google Shape;192;p7"/>
            <p:cNvSpPr/>
            <p:nvPr/>
          </p:nvSpPr>
          <p:spPr>
            <a:xfrm>
              <a:off x="4846813" y="87758"/>
              <a:ext cx="2018467" cy="807386"/>
            </a:xfrm>
            <a:prstGeom prst="chevron">
              <a:avLst>
                <a:gd fmla="val 50000" name="adj"/>
              </a:avLst>
            </a:prstGeom>
            <a:solidFill>
              <a:srgbClr val="FFD2CA">
                <a:alpha val="89803"/>
              </a:srgbClr>
            </a:solidFill>
            <a:ln cap="flat" cmpd="sng" w="12700">
              <a:solidFill>
                <a:srgbClr val="FFD2CA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7"/>
            <p:cNvSpPr txBox="1"/>
            <p:nvPr/>
          </p:nvSpPr>
          <p:spPr>
            <a:xfrm>
              <a:off x="5250506" y="87758"/>
              <a:ext cx="1211081" cy="8073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25" lIns="22850" spcFirstLastPara="1" rIns="0" wrap="square" tIns="1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1800">
                  <a:solidFill>
                    <a:schemeClr val="dk1"/>
                  </a:solidFill>
                  <a:latin typeface="DFKai-SB"/>
                  <a:ea typeface="DFKai-SB"/>
                  <a:cs typeface="DFKai-SB"/>
                  <a:sym typeface="DFKai-SB"/>
                </a:rPr>
                <a:t>認識</a:t>
              </a:r>
              <a:endParaRPr sz="1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630"/>
                </a:spcBef>
                <a:spcAft>
                  <a:spcPts val="0"/>
                </a:spcAft>
                <a:buNone/>
              </a:pPr>
              <a:r>
                <a:rPr lang="zh-TW" sz="1800">
                  <a:solidFill>
                    <a:schemeClr val="dk1"/>
                  </a:solidFill>
                  <a:latin typeface="DFKai-SB"/>
                  <a:ea typeface="DFKai-SB"/>
                  <a:cs typeface="DFKai-SB"/>
                  <a:sym typeface="DFKai-SB"/>
                </a:rPr>
                <a:t>新環境</a:t>
              </a:r>
              <a:endParaRPr sz="1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endParaRPr>
            </a:p>
          </p:txBody>
        </p:sp>
        <p:sp>
          <p:nvSpPr>
            <p:cNvPr id="194" name="Google Shape;194;p7"/>
            <p:cNvSpPr/>
            <p:nvPr/>
          </p:nvSpPr>
          <p:spPr>
            <a:xfrm>
              <a:off x="6582695" y="87758"/>
              <a:ext cx="2018467" cy="807386"/>
            </a:xfrm>
            <a:prstGeom prst="chevron">
              <a:avLst>
                <a:gd fmla="val 50000" name="adj"/>
              </a:avLst>
            </a:prstGeom>
            <a:solidFill>
              <a:srgbClr val="FFD2CA">
                <a:alpha val="89803"/>
              </a:srgbClr>
            </a:solidFill>
            <a:ln cap="flat" cmpd="sng" w="12700">
              <a:solidFill>
                <a:srgbClr val="FFD2CA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7"/>
            <p:cNvSpPr txBox="1"/>
            <p:nvPr/>
          </p:nvSpPr>
          <p:spPr>
            <a:xfrm>
              <a:off x="6986388" y="87758"/>
              <a:ext cx="1211081" cy="8073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25" lIns="22850" spcFirstLastPara="1" rIns="0" wrap="square" tIns="1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1800">
                  <a:solidFill>
                    <a:schemeClr val="dk1"/>
                  </a:solidFill>
                  <a:latin typeface="DFKai-SB"/>
                  <a:ea typeface="DFKai-SB"/>
                  <a:cs typeface="DFKai-SB"/>
                  <a:sym typeface="DFKai-SB"/>
                </a:rPr>
                <a:t>生活自理</a:t>
              </a:r>
              <a:endParaRPr sz="1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630"/>
                </a:spcBef>
                <a:spcAft>
                  <a:spcPts val="0"/>
                </a:spcAft>
                <a:buNone/>
              </a:pPr>
              <a:r>
                <a:rPr lang="zh-TW" sz="1800">
                  <a:solidFill>
                    <a:schemeClr val="dk1"/>
                  </a:solidFill>
                  <a:latin typeface="DFKai-SB"/>
                  <a:ea typeface="DFKai-SB"/>
                  <a:cs typeface="DFKai-SB"/>
                  <a:sym typeface="DFKai-SB"/>
                </a:rPr>
                <a:t>及常規建立</a:t>
              </a:r>
              <a:endParaRPr sz="1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endParaRPr>
            </a:p>
          </p:txBody>
        </p:sp>
        <p:sp>
          <p:nvSpPr>
            <p:cNvPr id="196" name="Google Shape;196;p7"/>
            <p:cNvSpPr/>
            <p:nvPr/>
          </p:nvSpPr>
          <p:spPr>
            <a:xfrm>
              <a:off x="995189" y="1114014"/>
              <a:ext cx="2431888" cy="972755"/>
            </a:xfrm>
            <a:prstGeom prst="chevron">
              <a:avLst>
                <a:gd fmla="val 50000" name="adj"/>
              </a:avLst>
            </a:prstGeom>
            <a:solidFill>
              <a:schemeClr val="accent1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7"/>
            <p:cNvSpPr txBox="1"/>
            <p:nvPr/>
          </p:nvSpPr>
          <p:spPr>
            <a:xfrm>
              <a:off x="1481567" y="1114014"/>
              <a:ext cx="1459133" cy="9727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4275" lIns="68575" spcFirstLastPara="1" rIns="0" wrap="square" tIns="342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5400">
                  <a:solidFill>
                    <a:schemeClr val="lt1"/>
                  </a:solidFill>
                  <a:latin typeface="DFKai-SB"/>
                  <a:ea typeface="DFKai-SB"/>
                  <a:cs typeface="DFKai-SB"/>
                  <a:sym typeface="DFKai-SB"/>
                </a:rPr>
                <a:t>10月</a:t>
              </a:r>
              <a:endParaRPr sz="540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endParaRPr>
            </a:p>
          </p:txBody>
        </p:sp>
        <p:sp>
          <p:nvSpPr>
            <p:cNvPr id="198" name="Google Shape;198;p7"/>
            <p:cNvSpPr/>
            <p:nvPr/>
          </p:nvSpPr>
          <p:spPr>
            <a:xfrm>
              <a:off x="3110932" y="1196699"/>
              <a:ext cx="2018467" cy="807386"/>
            </a:xfrm>
            <a:prstGeom prst="chevron">
              <a:avLst>
                <a:gd fmla="val 50000" name="adj"/>
              </a:avLst>
            </a:prstGeom>
            <a:solidFill>
              <a:srgbClr val="FFD2CA">
                <a:alpha val="89803"/>
              </a:srgbClr>
            </a:solidFill>
            <a:ln cap="flat" cmpd="sng" w="12700">
              <a:solidFill>
                <a:srgbClr val="FFD2CA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7"/>
            <p:cNvSpPr txBox="1"/>
            <p:nvPr/>
          </p:nvSpPr>
          <p:spPr>
            <a:xfrm>
              <a:off x="3514625" y="1196699"/>
              <a:ext cx="1211081" cy="8073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25" lIns="22850" spcFirstLastPara="1" rIns="0" wrap="square" tIns="1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1800">
                  <a:solidFill>
                    <a:schemeClr val="dk1"/>
                  </a:solidFill>
                  <a:latin typeface="DFKai-SB"/>
                  <a:ea typeface="DFKai-SB"/>
                  <a:cs typeface="DFKai-SB"/>
                  <a:sym typeface="DFKai-SB"/>
                </a:rPr>
                <a:t>學習區</a:t>
              </a:r>
              <a:endParaRPr sz="1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630"/>
                </a:spcBef>
                <a:spcAft>
                  <a:spcPts val="0"/>
                </a:spcAft>
                <a:buNone/>
              </a:pPr>
              <a:r>
                <a:rPr lang="zh-TW" sz="1800">
                  <a:solidFill>
                    <a:schemeClr val="dk1"/>
                  </a:solidFill>
                  <a:latin typeface="DFKai-SB"/>
                  <a:ea typeface="DFKai-SB"/>
                  <a:cs typeface="DFKai-SB"/>
                  <a:sym typeface="DFKai-SB"/>
                </a:rPr>
                <a:t>真好玩</a:t>
              </a:r>
              <a:endParaRPr sz="1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endParaRPr>
            </a:p>
          </p:txBody>
        </p:sp>
        <p:sp>
          <p:nvSpPr>
            <p:cNvPr id="200" name="Google Shape;200;p7"/>
            <p:cNvSpPr/>
            <p:nvPr/>
          </p:nvSpPr>
          <p:spPr>
            <a:xfrm>
              <a:off x="4846813" y="1196699"/>
              <a:ext cx="2018467" cy="807386"/>
            </a:xfrm>
            <a:prstGeom prst="chevron">
              <a:avLst>
                <a:gd fmla="val 50000" name="adj"/>
              </a:avLst>
            </a:prstGeom>
            <a:solidFill>
              <a:srgbClr val="FFD2CA">
                <a:alpha val="89803"/>
              </a:srgbClr>
            </a:solidFill>
            <a:ln cap="flat" cmpd="sng" w="12700">
              <a:solidFill>
                <a:srgbClr val="FFD2CA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7"/>
            <p:cNvSpPr txBox="1"/>
            <p:nvPr/>
          </p:nvSpPr>
          <p:spPr>
            <a:xfrm>
              <a:off x="5250506" y="1196699"/>
              <a:ext cx="1211081" cy="8073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25" lIns="22850" spcFirstLastPara="1" rIns="0" wrap="square" tIns="1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1800">
                  <a:solidFill>
                    <a:schemeClr val="dk1"/>
                  </a:solidFill>
                  <a:latin typeface="DFKai-SB"/>
                  <a:ea typeface="DFKai-SB"/>
                  <a:cs typeface="DFKai-SB"/>
                  <a:sym typeface="DFKai-SB"/>
                </a:rPr>
                <a:t>我是生活</a:t>
              </a:r>
              <a:endParaRPr sz="1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630"/>
                </a:spcBef>
                <a:spcAft>
                  <a:spcPts val="0"/>
                </a:spcAft>
                <a:buNone/>
              </a:pPr>
              <a:r>
                <a:rPr lang="zh-TW" sz="1800">
                  <a:solidFill>
                    <a:schemeClr val="dk1"/>
                  </a:solidFill>
                  <a:latin typeface="DFKai-SB"/>
                  <a:ea typeface="DFKai-SB"/>
                  <a:cs typeface="DFKai-SB"/>
                  <a:sym typeface="DFKai-SB"/>
                </a:rPr>
                <a:t>小高手</a:t>
              </a:r>
              <a:endParaRPr sz="1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endParaRPr>
            </a:p>
          </p:txBody>
        </p:sp>
        <p:sp>
          <p:nvSpPr>
            <p:cNvPr id="202" name="Google Shape;202;p7"/>
            <p:cNvSpPr/>
            <p:nvPr/>
          </p:nvSpPr>
          <p:spPr>
            <a:xfrm>
              <a:off x="6582695" y="1196699"/>
              <a:ext cx="2018467" cy="807386"/>
            </a:xfrm>
            <a:prstGeom prst="chevron">
              <a:avLst>
                <a:gd fmla="val 50000" name="adj"/>
              </a:avLst>
            </a:prstGeom>
            <a:solidFill>
              <a:srgbClr val="FFD2CA">
                <a:alpha val="89803"/>
              </a:srgbClr>
            </a:solidFill>
            <a:ln cap="flat" cmpd="sng" w="12700">
              <a:solidFill>
                <a:srgbClr val="FFD2CA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7"/>
            <p:cNvSpPr txBox="1"/>
            <p:nvPr/>
          </p:nvSpPr>
          <p:spPr>
            <a:xfrm>
              <a:off x="6986388" y="1196699"/>
              <a:ext cx="1211081" cy="8073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25" lIns="22850" spcFirstLastPara="1" rIns="0" wrap="square" tIns="1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1800">
                  <a:solidFill>
                    <a:schemeClr val="dk1"/>
                  </a:solidFill>
                  <a:latin typeface="DFKai-SB"/>
                  <a:ea typeface="DFKai-SB"/>
                  <a:cs typeface="DFKai-SB"/>
                  <a:sym typeface="DFKai-SB"/>
                </a:rPr>
                <a:t>開心上學囉</a:t>
              </a:r>
              <a:endParaRPr sz="1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endParaRPr>
            </a:p>
          </p:txBody>
        </p:sp>
        <p:sp>
          <p:nvSpPr>
            <p:cNvPr id="204" name="Google Shape;204;p7"/>
            <p:cNvSpPr/>
            <p:nvPr/>
          </p:nvSpPr>
          <p:spPr>
            <a:xfrm>
              <a:off x="995189" y="2222955"/>
              <a:ext cx="2431888" cy="972755"/>
            </a:xfrm>
            <a:prstGeom prst="chevron">
              <a:avLst>
                <a:gd fmla="val 50000" name="adj"/>
              </a:avLst>
            </a:prstGeom>
            <a:solidFill>
              <a:schemeClr val="accent1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7"/>
            <p:cNvSpPr txBox="1"/>
            <p:nvPr/>
          </p:nvSpPr>
          <p:spPr>
            <a:xfrm>
              <a:off x="1481567" y="2222955"/>
              <a:ext cx="1459133" cy="9727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4275" lIns="68575" spcFirstLastPara="1" rIns="0" wrap="square" tIns="342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5400">
                  <a:solidFill>
                    <a:schemeClr val="lt1"/>
                  </a:solidFill>
                  <a:latin typeface="DFKai-SB"/>
                  <a:ea typeface="DFKai-SB"/>
                  <a:cs typeface="DFKai-SB"/>
                  <a:sym typeface="DFKai-SB"/>
                </a:rPr>
                <a:t>11月</a:t>
              </a:r>
              <a:endParaRPr sz="540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endParaRPr>
            </a:p>
          </p:txBody>
        </p:sp>
        <p:sp>
          <p:nvSpPr>
            <p:cNvPr id="206" name="Google Shape;206;p7"/>
            <p:cNvSpPr/>
            <p:nvPr/>
          </p:nvSpPr>
          <p:spPr>
            <a:xfrm>
              <a:off x="3110932" y="2305640"/>
              <a:ext cx="2018467" cy="807386"/>
            </a:xfrm>
            <a:prstGeom prst="chevron">
              <a:avLst>
                <a:gd fmla="val 50000" name="adj"/>
              </a:avLst>
            </a:prstGeom>
            <a:solidFill>
              <a:srgbClr val="FFD2CA">
                <a:alpha val="89803"/>
              </a:srgbClr>
            </a:solidFill>
            <a:ln cap="flat" cmpd="sng" w="12700">
              <a:solidFill>
                <a:srgbClr val="FFD2CA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7"/>
            <p:cNvSpPr txBox="1"/>
            <p:nvPr/>
          </p:nvSpPr>
          <p:spPr>
            <a:xfrm>
              <a:off x="3514625" y="2305640"/>
              <a:ext cx="1211081" cy="8073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25" lIns="22850" spcFirstLastPara="1" rIns="0" wrap="square" tIns="1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1800">
                  <a:solidFill>
                    <a:schemeClr val="dk1"/>
                  </a:solidFill>
                  <a:latin typeface="DFKai-SB"/>
                  <a:ea typeface="DFKai-SB"/>
                  <a:cs typeface="DFKai-SB"/>
                  <a:sym typeface="DFKai-SB"/>
                </a:rPr>
                <a:t>學習區</a:t>
              </a:r>
              <a:endParaRPr sz="1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630"/>
                </a:spcBef>
                <a:spcAft>
                  <a:spcPts val="0"/>
                </a:spcAft>
                <a:buNone/>
              </a:pPr>
              <a:r>
                <a:rPr lang="zh-TW" sz="1800">
                  <a:solidFill>
                    <a:schemeClr val="dk1"/>
                  </a:solidFill>
                  <a:latin typeface="DFKai-SB"/>
                  <a:ea typeface="DFKai-SB"/>
                  <a:cs typeface="DFKai-SB"/>
                  <a:sym typeface="DFKai-SB"/>
                </a:rPr>
                <a:t>小高手</a:t>
              </a:r>
              <a:endParaRPr sz="1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endParaRPr>
            </a:p>
          </p:txBody>
        </p:sp>
        <p:sp>
          <p:nvSpPr>
            <p:cNvPr id="208" name="Google Shape;208;p7"/>
            <p:cNvSpPr/>
            <p:nvPr/>
          </p:nvSpPr>
          <p:spPr>
            <a:xfrm>
              <a:off x="4846813" y="2305640"/>
              <a:ext cx="2018467" cy="807386"/>
            </a:xfrm>
            <a:prstGeom prst="chevron">
              <a:avLst>
                <a:gd fmla="val 50000" name="adj"/>
              </a:avLst>
            </a:prstGeom>
            <a:solidFill>
              <a:srgbClr val="FFD2CA">
                <a:alpha val="89803"/>
              </a:srgbClr>
            </a:solidFill>
            <a:ln cap="flat" cmpd="sng" w="12700">
              <a:solidFill>
                <a:srgbClr val="FFD2CA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p7"/>
            <p:cNvSpPr txBox="1"/>
            <p:nvPr/>
          </p:nvSpPr>
          <p:spPr>
            <a:xfrm>
              <a:off x="5250506" y="2305640"/>
              <a:ext cx="1211081" cy="8073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25" lIns="22850" spcFirstLastPara="1" rIns="0" wrap="square" tIns="1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1800">
                  <a:solidFill>
                    <a:schemeClr val="dk1"/>
                  </a:solidFill>
                  <a:latin typeface="DFKai-SB"/>
                  <a:ea typeface="DFKai-SB"/>
                  <a:cs typeface="DFKai-SB"/>
                  <a:sym typeface="DFKai-SB"/>
                </a:rPr>
                <a:t>舞蹈小高手</a:t>
              </a:r>
              <a:endParaRPr sz="1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630"/>
                </a:spcBef>
                <a:spcAft>
                  <a:spcPts val="0"/>
                </a:spcAft>
                <a:buNone/>
              </a:pPr>
              <a:r>
                <a:rPr lang="zh-TW" sz="1800">
                  <a:solidFill>
                    <a:schemeClr val="dk1"/>
                  </a:solidFill>
                  <a:latin typeface="DFKai-SB"/>
                  <a:ea typeface="DFKai-SB"/>
                  <a:cs typeface="DFKai-SB"/>
                  <a:sym typeface="DFKai-SB"/>
                </a:rPr>
                <a:t>（運動會）</a:t>
              </a:r>
              <a:endParaRPr sz="1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endParaRPr>
            </a:p>
          </p:txBody>
        </p:sp>
        <p:sp>
          <p:nvSpPr>
            <p:cNvPr id="210" name="Google Shape;210;p7"/>
            <p:cNvSpPr/>
            <p:nvPr/>
          </p:nvSpPr>
          <p:spPr>
            <a:xfrm>
              <a:off x="6582695" y="2305640"/>
              <a:ext cx="2018467" cy="807386"/>
            </a:xfrm>
            <a:prstGeom prst="chevron">
              <a:avLst>
                <a:gd fmla="val 50000" name="adj"/>
              </a:avLst>
            </a:prstGeom>
            <a:solidFill>
              <a:srgbClr val="FFD2CA">
                <a:alpha val="89803"/>
              </a:srgbClr>
            </a:solidFill>
            <a:ln cap="flat" cmpd="sng" w="12700">
              <a:solidFill>
                <a:srgbClr val="FFD2CA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p7"/>
            <p:cNvSpPr txBox="1"/>
            <p:nvPr/>
          </p:nvSpPr>
          <p:spPr>
            <a:xfrm>
              <a:off x="6986388" y="2305640"/>
              <a:ext cx="1211081" cy="8073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25" lIns="22850" spcFirstLastPara="1" rIns="0" wrap="square" tIns="1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1800">
                  <a:solidFill>
                    <a:schemeClr val="dk1"/>
                  </a:solidFill>
                  <a:latin typeface="DFKai-SB"/>
                  <a:ea typeface="DFKai-SB"/>
                  <a:cs typeface="DFKai-SB"/>
                  <a:sym typeface="DFKai-SB"/>
                </a:rPr>
                <a:t>我愛分享</a:t>
              </a:r>
              <a:endParaRPr sz="1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endParaRPr>
            </a:p>
          </p:txBody>
        </p:sp>
        <p:sp>
          <p:nvSpPr>
            <p:cNvPr id="212" name="Google Shape;212;p7"/>
            <p:cNvSpPr/>
            <p:nvPr/>
          </p:nvSpPr>
          <p:spPr>
            <a:xfrm>
              <a:off x="995189" y="3331896"/>
              <a:ext cx="2431888" cy="972755"/>
            </a:xfrm>
            <a:prstGeom prst="chevron">
              <a:avLst>
                <a:gd fmla="val 50000" name="adj"/>
              </a:avLst>
            </a:prstGeom>
            <a:solidFill>
              <a:schemeClr val="accent1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7"/>
            <p:cNvSpPr txBox="1"/>
            <p:nvPr/>
          </p:nvSpPr>
          <p:spPr>
            <a:xfrm>
              <a:off x="1481567" y="3331896"/>
              <a:ext cx="1459133" cy="9727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4275" lIns="68575" spcFirstLastPara="1" rIns="0" wrap="square" tIns="342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5400">
                  <a:solidFill>
                    <a:schemeClr val="lt1"/>
                  </a:solidFill>
                  <a:latin typeface="DFKai-SB"/>
                  <a:ea typeface="DFKai-SB"/>
                  <a:cs typeface="DFKai-SB"/>
                  <a:sym typeface="DFKai-SB"/>
                </a:rPr>
                <a:t>12月</a:t>
              </a:r>
              <a:endParaRPr sz="540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endParaRPr>
            </a:p>
          </p:txBody>
        </p:sp>
        <p:sp>
          <p:nvSpPr>
            <p:cNvPr id="214" name="Google Shape;214;p7"/>
            <p:cNvSpPr/>
            <p:nvPr/>
          </p:nvSpPr>
          <p:spPr>
            <a:xfrm>
              <a:off x="3110932" y="3414581"/>
              <a:ext cx="2018467" cy="807386"/>
            </a:xfrm>
            <a:prstGeom prst="chevron">
              <a:avLst>
                <a:gd fmla="val 50000" name="adj"/>
              </a:avLst>
            </a:prstGeom>
            <a:solidFill>
              <a:srgbClr val="FFD2CA">
                <a:alpha val="89803"/>
              </a:srgbClr>
            </a:solidFill>
            <a:ln cap="flat" cmpd="sng" w="12700">
              <a:solidFill>
                <a:srgbClr val="FFD2CA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7"/>
            <p:cNvSpPr txBox="1"/>
            <p:nvPr/>
          </p:nvSpPr>
          <p:spPr>
            <a:xfrm>
              <a:off x="3514625" y="3414581"/>
              <a:ext cx="1211081" cy="8073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25" lIns="22850" spcFirstLastPara="1" rIns="0" wrap="square" tIns="1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1800">
                  <a:solidFill>
                    <a:schemeClr val="dk1"/>
                  </a:solidFill>
                  <a:latin typeface="DFKai-SB"/>
                  <a:ea typeface="DFKai-SB"/>
                  <a:cs typeface="DFKai-SB"/>
                  <a:sym typeface="DFKai-SB"/>
                </a:rPr>
                <a:t>星星親子</a:t>
              </a:r>
              <a:endParaRPr sz="1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630"/>
                </a:spcBef>
                <a:spcAft>
                  <a:spcPts val="0"/>
                </a:spcAft>
                <a:buNone/>
              </a:pPr>
              <a:r>
                <a:rPr lang="zh-TW" sz="1800">
                  <a:solidFill>
                    <a:schemeClr val="dk1"/>
                  </a:solidFill>
                  <a:latin typeface="DFKai-SB"/>
                  <a:ea typeface="DFKai-SB"/>
                  <a:cs typeface="DFKai-SB"/>
                  <a:sym typeface="DFKai-SB"/>
                </a:rPr>
                <a:t>野餐日</a:t>
              </a:r>
              <a:endParaRPr sz="1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endParaRPr>
            </a:p>
          </p:txBody>
        </p:sp>
        <p:sp>
          <p:nvSpPr>
            <p:cNvPr id="216" name="Google Shape;216;p7"/>
            <p:cNvSpPr/>
            <p:nvPr/>
          </p:nvSpPr>
          <p:spPr>
            <a:xfrm>
              <a:off x="4841780" y="3414581"/>
              <a:ext cx="2018467" cy="807386"/>
            </a:xfrm>
            <a:prstGeom prst="chevron">
              <a:avLst>
                <a:gd fmla="val 50000" name="adj"/>
              </a:avLst>
            </a:prstGeom>
            <a:solidFill>
              <a:srgbClr val="FFD2CA">
                <a:alpha val="89803"/>
              </a:srgbClr>
            </a:solidFill>
            <a:ln cap="flat" cmpd="sng" w="12700">
              <a:solidFill>
                <a:srgbClr val="FFD2CA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7"/>
            <p:cNvSpPr txBox="1"/>
            <p:nvPr/>
          </p:nvSpPr>
          <p:spPr>
            <a:xfrm>
              <a:off x="5245473" y="3414581"/>
              <a:ext cx="1211081" cy="8073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25" lIns="22850" spcFirstLastPara="1" rIns="0" wrap="square" tIns="1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1800">
                  <a:solidFill>
                    <a:schemeClr val="dk1"/>
                  </a:solidFill>
                  <a:latin typeface="DFKai-SB"/>
                  <a:ea typeface="DFKai-SB"/>
                  <a:cs typeface="DFKai-SB"/>
                  <a:sym typeface="DFKai-SB"/>
                </a:rPr>
                <a:t>校慶運動會</a:t>
              </a:r>
              <a:endParaRPr sz="1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endParaRPr>
            </a:p>
          </p:txBody>
        </p:sp>
        <p:sp>
          <p:nvSpPr>
            <p:cNvPr id="218" name="Google Shape;218;p7"/>
            <p:cNvSpPr/>
            <p:nvPr/>
          </p:nvSpPr>
          <p:spPr>
            <a:xfrm>
              <a:off x="6582695" y="3414581"/>
              <a:ext cx="2018467" cy="807386"/>
            </a:xfrm>
            <a:prstGeom prst="chevron">
              <a:avLst>
                <a:gd fmla="val 50000" name="adj"/>
              </a:avLst>
            </a:prstGeom>
            <a:solidFill>
              <a:srgbClr val="FFD2CA">
                <a:alpha val="89803"/>
              </a:srgbClr>
            </a:solidFill>
            <a:ln cap="flat" cmpd="sng" w="12700">
              <a:solidFill>
                <a:srgbClr val="FFD2CA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7"/>
            <p:cNvSpPr txBox="1"/>
            <p:nvPr/>
          </p:nvSpPr>
          <p:spPr>
            <a:xfrm>
              <a:off x="6986388" y="3414581"/>
              <a:ext cx="1211081" cy="8073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25" lIns="22850" spcFirstLastPara="1" rIns="0" wrap="square" tIns="1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1800">
                  <a:solidFill>
                    <a:schemeClr val="dk1"/>
                  </a:solidFill>
                  <a:latin typeface="DFKai-SB"/>
                  <a:ea typeface="DFKai-SB"/>
                  <a:cs typeface="DFKai-SB"/>
                  <a:sym typeface="DFKai-SB"/>
                </a:rPr>
                <a:t>高手大集合</a:t>
              </a:r>
              <a:endParaRPr sz="1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endParaRPr>
            </a:p>
          </p:txBody>
        </p:sp>
        <p:sp>
          <p:nvSpPr>
            <p:cNvPr id="220" name="Google Shape;220;p7"/>
            <p:cNvSpPr/>
            <p:nvPr/>
          </p:nvSpPr>
          <p:spPr>
            <a:xfrm>
              <a:off x="995189" y="4440837"/>
              <a:ext cx="2431888" cy="972755"/>
            </a:xfrm>
            <a:prstGeom prst="chevron">
              <a:avLst>
                <a:gd fmla="val 50000" name="adj"/>
              </a:avLst>
            </a:prstGeom>
            <a:solidFill>
              <a:schemeClr val="accent1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7"/>
            <p:cNvSpPr txBox="1"/>
            <p:nvPr/>
          </p:nvSpPr>
          <p:spPr>
            <a:xfrm>
              <a:off x="1481567" y="4440837"/>
              <a:ext cx="1459133" cy="9727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4275" lIns="68575" spcFirstLastPara="1" rIns="0" wrap="square" tIns="342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5400">
                  <a:solidFill>
                    <a:schemeClr val="lt1"/>
                  </a:solidFill>
                  <a:latin typeface="DFKai-SB"/>
                  <a:ea typeface="DFKai-SB"/>
                  <a:cs typeface="DFKai-SB"/>
                  <a:sym typeface="DFKai-SB"/>
                </a:rPr>
                <a:t>1月</a:t>
              </a:r>
              <a:endParaRPr sz="540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endParaRPr>
            </a:p>
          </p:txBody>
        </p:sp>
        <p:sp>
          <p:nvSpPr>
            <p:cNvPr id="222" name="Google Shape;222;p7"/>
            <p:cNvSpPr/>
            <p:nvPr/>
          </p:nvSpPr>
          <p:spPr>
            <a:xfrm>
              <a:off x="3110932" y="4523521"/>
              <a:ext cx="2018467" cy="807386"/>
            </a:xfrm>
            <a:prstGeom prst="chevron">
              <a:avLst>
                <a:gd fmla="val 50000" name="adj"/>
              </a:avLst>
            </a:prstGeom>
            <a:solidFill>
              <a:srgbClr val="FFD2CA">
                <a:alpha val="89803"/>
              </a:srgbClr>
            </a:solidFill>
            <a:ln cap="flat" cmpd="sng" w="12700">
              <a:solidFill>
                <a:srgbClr val="FFD2CA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p7"/>
            <p:cNvSpPr txBox="1"/>
            <p:nvPr/>
          </p:nvSpPr>
          <p:spPr>
            <a:xfrm>
              <a:off x="3514625" y="4523521"/>
              <a:ext cx="1211081" cy="8073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25" lIns="22850" spcFirstLastPara="1" rIns="0" wrap="square" tIns="1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1800">
                  <a:solidFill>
                    <a:schemeClr val="dk1"/>
                  </a:solidFill>
                  <a:latin typeface="DFKai-SB"/>
                  <a:ea typeface="DFKai-SB"/>
                  <a:cs typeface="DFKai-SB"/>
                  <a:sym typeface="DFKai-SB"/>
                </a:rPr>
                <a:t>拜訪月亮班</a:t>
              </a:r>
              <a:endParaRPr sz="1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endParaRPr>
            </a:p>
          </p:txBody>
        </p:sp>
        <p:sp>
          <p:nvSpPr>
            <p:cNvPr id="224" name="Google Shape;224;p7"/>
            <p:cNvSpPr/>
            <p:nvPr/>
          </p:nvSpPr>
          <p:spPr>
            <a:xfrm>
              <a:off x="4846813" y="4523521"/>
              <a:ext cx="2018467" cy="807386"/>
            </a:xfrm>
            <a:prstGeom prst="chevron">
              <a:avLst>
                <a:gd fmla="val 50000" name="adj"/>
              </a:avLst>
            </a:prstGeom>
            <a:solidFill>
              <a:srgbClr val="FFD2CA">
                <a:alpha val="89803"/>
              </a:srgbClr>
            </a:solidFill>
            <a:ln cap="flat" cmpd="sng" w="12700">
              <a:solidFill>
                <a:srgbClr val="FFD2CA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p7"/>
            <p:cNvSpPr txBox="1"/>
            <p:nvPr/>
          </p:nvSpPr>
          <p:spPr>
            <a:xfrm>
              <a:off x="5250506" y="4523521"/>
              <a:ext cx="1211081" cy="8073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25" lIns="22850" spcFirstLastPara="1" rIns="0" wrap="square" tIns="1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1800">
                  <a:solidFill>
                    <a:schemeClr val="dk1"/>
                  </a:solidFill>
                  <a:latin typeface="DFKai-SB"/>
                  <a:ea typeface="DFKai-SB"/>
                  <a:cs typeface="DFKai-SB"/>
                  <a:sym typeface="DFKai-SB"/>
                </a:rPr>
                <a:t>設立新學期目標</a:t>
              </a:r>
              <a:endParaRPr sz="1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endParaRPr>
            </a:p>
          </p:txBody>
        </p:sp>
        <p:sp>
          <p:nvSpPr>
            <p:cNvPr id="226" name="Google Shape;226;p7"/>
            <p:cNvSpPr/>
            <p:nvPr/>
          </p:nvSpPr>
          <p:spPr>
            <a:xfrm>
              <a:off x="6582695" y="4523521"/>
              <a:ext cx="2018467" cy="807386"/>
            </a:xfrm>
            <a:prstGeom prst="chevron">
              <a:avLst>
                <a:gd fmla="val 50000" name="adj"/>
              </a:avLst>
            </a:prstGeom>
            <a:solidFill>
              <a:srgbClr val="FFD2CA">
                <a:alpha val="89803"/>
              </a:srgbClr>
            </a:solidFill>
            <a:ln cap="flat" cmpd="sng" w="12700">
              <a:solidFill>
                <a:srgbClr val="FFD2CA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7"/>
            <p:cNvSpPr txBox="1"/>
            <p:nvPr/>
          </p:nvSpPr>
          <p:spPr>
            <a:xfrm>
              <a:off x="6986388" y="4523521"/>
              <a:ext cx="1211081" cy="8073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25" lIns="22850" spcFirstLastPara="1" rIns="0" wrap="square" tIns="1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1800">
                  <a:solidFill>
                    <a:schemeClr val="dk1"/>
                  </a:solidFill>
                  <a:latin typeface="DFKai-SB"/>
                  <a:ea typeface="DFKai-SB"/>
                  <a:cs typeface="DFKai-SB"/>
                  <a:sym typeface="DFKai-SB"/>
                </a:rPr>
                <a:t>歡喜迎新年</a:t>
              </a:r>
              <a:endParaRPr sz="1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endParaRPr>
            </a:p>
          </p:txBody>
        </p:sp>
      </p:grpSp>
      <p:sp>
        <p:nvSpPr>
          <p:cNvPr id="228" name="Google Shape;228;p7"/>
          <p:cNvSpPr/>
          <p:nvPr/>
        </p:nvSpPr>
        <p:spPr>
          <a:xfrm rot="-373503">
            <a:off x="-17485" y="219381"/>
            <a:ext cx="4083169" cy="6771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8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預計主題進行時間</a:t>
            </a:r>
            <a:endParaRPr sz="3800">
              <a:solidFill>
                <a:srgbClr val="00B0F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advTm="4700" spd="slow" p14:dur="1500">
    <p:random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oogle Shape;233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8445" y="-1"/>
            <a:ext cx="12200445" cy="2246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5562601"/>
            <a:ext cx="12192000" cy="129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420804" y="204676"/>
            <a:ext cx="3275013" cy="1161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7689" y="4038599"/>
            <a:ext cx="1793534" cy="2574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flipH="1">
            <a:off x="8363654" y="3998447"/>
            <a:ext cx="3728495" cy="2807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 flipH="1">
            <a:off x="813607" y="2858724"/>
            <a:ext cx="1910058" cy="384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8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295043" y="204676"/>
            <a:ext cx="1305157" cy="15911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8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968912" y="700084"/>
            <a:ext cx="8106389" cy="4332084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8"/>
          <p:cNvSpPr txBox="1"/>
          <p:nvPr/>
        </p:nvSpPr>
        <p:spPr>
          <a:xfrm>
            <a:off x="10075301" y="2654423"/>
            <a:ext cx="1270361" cy="1692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https://www.ypppt.com/</a:t>
            </a:r>
            <a:endParaRPr sz="500">
              <a:solidFill>
                <a:srgbClr val="FFFFFF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242" name="Google Shape;242;p8"/>
          <p:cNvSpPr/>
          <p:nvPr/>
        </p:nvSpPr>
        <p:spPr>
          <a:xfrm>
            <a:off x="3506364" y="2242776"/>
            <a:ext cx="5729076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6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03.學習區規劃</a:t>
            </a:r>
            <a:endParaRPr sz="6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advTm="2800" spd="slow" p14:dur="1500">
    <p:random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9"/>
          <p:cNvSpPr/>
          <p:nvPr/>
        </p:nvSpPr>
        <p:spPr>
          <a:xfrm>
            <a:off x="0" y="0"/>
            <a:ext cx="12192000" cy="6862763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grpSp>
        <p:nvGrpSpPr>
          <p:cNvPr id="249" name="Google Shape;249;p9"/>
          <p:cNvGrpSpPr/>
          <p:nvPr/>
        </p:nvGrpSpPr>
        <p:grpSpPr>
          <a:xfrm>
            <a:off x="334423" y="241106"/>
            <a:ext cx="3409414" cy="3333367"/>
            <a:chOff x="39" y="1178"/>
            <a:chExt cx="2152" cy="2104"/>
          </a:xfrm>
        </p:grpSpPr>
        <p:sp>
          <p:nvSpPr>
            <p:cNvPr id="250" name="Google Shape;250;p9"/>
            <p:cNvSpPr/>
            <p:nvPr/>
          </p:nvSpPr>
          <p:spPr>
            <a:xfrm>
              <a:off x="1087" y="1247"/>
              <a:ext cx="59" cy="95"/>
            </a:xfrm>
            <a:prstGeom prst="rect">
              <a:avLst/>
            </a:prstGeom>
            <a:solidFill>
              <a:srgbClr val="53667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251" name="Google Shape;251;p9"/>
            <p:cNvSpPr/>
            <p:nvPr/>
          </p:nvSpPr>
          <p:spPr>
            <a:xfrm>
              <a:off x="1326" y="1183"/>
              <a:ext cx="104" cy="196"/>
            </a:xfrm>
            <a:custGeom>
              <a:rect b="b" l="l" r="r" t="t"/>
              <a:pathLst>
                <a:path extrusionOk="0" h="196" w="104">
                  <a:moveTo>
                    <a:pt x="55" y="196"/>
                  </a:moveTo>
                  <a:lnTo>
                    <a:pt x="0" y="182"/>
                  </a:lnTo>
                  <a:lnTo>
                    <a:pt x="48" y="0"/>
                  </a:lnTo>
                  <a:lnTo>
                    <a:pt x="104" y="14"/>
                  </a:lnTo>
                  <a:lnTo>
                    <a:pt x="55" y="196"/>
                  </a:lnTo>
                  <a:close/>
                </a:path>
              </a:pathLst>
            </a:custGeom>
            <a:solidFill>
              <a:srgbClr val="53667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252" name="Google Shape;252;p9"/>
            <p:cNvSpPr/>
            <p:nvPr/>
          </p:nvSpPr>
          <p:spPr>
            <a:xfrm>
              <a:off x="1549" y="1368"/>
              <a:ext cx="99" cy="111"/>
            </a:xfrm>
            <a:custGeom>
              <a:rect b="b" l="l" r="r" t="t"/>
              <a:pathLst>
                <a:path extrusionOk="0" h="111" w="99">
                  <a:moveTo>
                    <a:pt x="50" y="111"/>
                  </a:moveTo>
                  <a:lnTo>
                    <a:pt x="0" y="83"/>
                  </a:lnTo>
                  <a:lnTo>
                    <a:pt x="47" y="0"/>
                  </a:lnTo>
                  <a:lnTo>
                    <a:pt x="99" y="28"/>
                  </a:lnTo>
                  <a:lnTo>
                    <a:pt x="50" y="111"/>
                  </a:lnTo>
                  <a:close/>
                </a:path>
              </a:pathLst>
            </a:custGeom>
            <a:solidFill>
              <a:srgbClr val="53667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253" name="Google Shape;253;p9"/>
            <p:cNvSpPr/>
            <p:nvPr/>
          </p:nvSpPr>
          <p:spPr>
            <a:xfrm>
              <a:off x="1743" y="1455"/>
              <a:ext cx="176" cy="176"/>
            </a:xfrm>
            <a:custGeom>
              <a:rect b="b" l="l" r="r" t="t"/>
              <a:pathLst>
                <a:path extrusionOk="0" h="176" w="176">
                  <a:moveTo>
                    <a:pt x="40" y="176"/>
                  </a:moveTo>
                  <a:lnTo>
                    <a:pt x="0" y="135"/>
                  </a:lnTo>
                  <a:lnTo>
                    <a:pt x="135" y="0"/>
                  </a:lnTo>
                  <a:lnTo>
                    <a:pt x="176" y="43"/>
                  </a:lnTo>
                  <a:lnTo>
                    <a:pt x="40" y="176"/>
                  </a:lnTo>
                  <a:close/>
                </a:path>
              </a:pathLst>
            </a:custGeom>
            <a:solidFill>
              <a:srgbClr val="53667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254" name="Google Shape;254;p9"/>
            <p:cNvSpPr/>
            <p:nvPr/>
          </p:nvSpPr>
          <p:spPr>
            <a:xfrm>
              <a:off x="1895" y="1733"/>
              <a:ext cx="107" cy="94"/>
            </a:xfrm>
            <a:custGeom>
              <a:rect b="b" l="l" r="r" t="t"/>
              <a:pathLst>
                <a:path extrusionOk="0" h="94" w="107">
                  <a:moveTo>
                    <a:pt x="28" y="94"/>
                  </a:moveTo>
                  <a:lnTo>
                    <a:pt x="0" y="42"/>
                  </a:lnTo>
                  <a:lnTo>
                    <a:pt x="76" y="0"/>
                  </a:lnTo>
                  <a:lnTo>
                    <a:pt x="107" y="49"/>
                  </a:lnTo>
                  <a:lnTo>
                    <a:pt x="28" y="94"/>
                  </a:lnTo>
                  <a:close/>
                </a:path>
              </a:pathLst>
            </a:custGeom>
            <a:solidFill>
              <a:srgbClr val="53667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255" name="Google Shape;255;p9"/>
            <p:cNvSpPr/>
            <p:nvPr/>
          </p:nvSpPr>
          <p:spPr>
            <a:xfrm>
              <a:off x="1992" y="1946"/>
              <a:ext cx="199" cy="104"/>
            </a:xfrm>
            <a:custGeom>
              <a:rect b="b" l="l" r="r" t="t"/>
              <a:pathLst>
                <a:path extrusionOk="0" h="104" w="199">
                  <a:moveTo>
                    <a:pt x="14" y="104"/>
                  </a:moveTo>
                  <a:lnTo>
                    <a:pt x="0" y="47"/>
                  </a:lnTo>
                  <a:lnTo>
                    <a:pt x="183" y="0"/>
                  </a:lnTo>
                  <a:lnTo>
                    <a:pt x="199" y="57"/>
                  </a:lnTo>
                  <a:lnTo>
                    <a:pt x="14" y="104"/>
                  </a:lnTo>
                  <a:close/>
                </a:path>
              </a:pathLst>
            </a:custGeom>
            <a:solidFill>
              <a:srgbClr val="53667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256" name="Google Shape;256;p9"/>
            <p:cNvSpPr/>
            <p:nvPr/>
          </p:nvSpPr>
          <p:spPr>
            <a:xfrm>
              <a:off x="2030" y="2230"/>
              <a:ext cx="95" cy="59"/>
            </a:xfrm>
            <a:prstGeom prst="rect">
              <a:avLst/>
            </a:prstGeom>
            <a:solidFill>
              <a:srgbClr val="53667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257" name="Google Shape;257;p9"/>
            <p:cNvSpPr/>
            <p:nvPr/>
          </p:nvSpPr>
          <p:spPr>
            <a:xfrm>
              <a:off x="1990" y="2469"/>
              <a:ext cx="199" cy="107"/>
            </a:xfrm>
            <a:custGeom>
              <a:rect b="b" l="l" r="r" t="t"/>
              <a:pathLst>
                <a:path extrusionOk="0" h="107" w="199">
                  <a:moveTo>
                    <a:pt x="182" y="107"/>
                  </a:moveTo>
                  <a:lnTo>
                    <a:pt x="0" y="57"/>
                  </a:lnTo>
                  <a:lnTo>
                    <a:pt x="14" y="0"/>
                  </a:lnTo>
                  <a:lnTo>
                    <a:pt x="199" y="50"/>
                  </a:lnTo>
                  <a:lnTo>
                    <a:pt x="182" y="107"/>
                  </a:lnTo>
                  <a:close/>
                </a:path>
              </a:pathLst>
            </a:custGeom>
            <a:solidFill>
              <a:srgbClr val="53667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258" name="Google Shape;258;p9"/>
            <p:cNvSpPr/>
            <p:nvPr/>
          </p:nvSpPr>
          <p:spPr>
            <a:xfrm>
              <a:off x="1890" y="2692"/>
              <a:ext cx="112" cy="100"/>
            </a:xfrm>
            <a:custGeom>
              <a:rect b="b" l="l" r="r" t="t"/>
              <a:pathLst>
                <a:path extrusionOk="0" h="100" w="112">
                  <a:moveTo>
                    <a:pt x="81" y="100"/>
                  </a:moveTo>
                  <a:lnTo>
                    <a:pt x="0" y="50"/>
                  </a:lnTo>
                  <a:lnTo>
                    <a:pt x="29" y="0"/>
                  </a:lnTo>
                  <a:lnTo>
                    <a:pt x="112" y="48"/>
                  </a:lnTo>
                  <a:lnTo>
                    <a:pt x="81" y="100"/>
                  </a:lnTo>
                  <a:close/>
                </a:path>
              </a:pathLst>
            </a:custGeom>
            <a:solidFill>
              <a:srgbClr val="53667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259" name="Google Shape;259;p9"/>
            <p:cNvSpPr/>
            <p:nvPr/>
          </p:nvSpPr>
          <p:spPr>
            <a:xfrm>
              <a:off x="1736" y="2886"/>
              <a:ext cx="175" cy="176"/>
            </a:xfrm>
            <a:custGeom>
              <a:rect b="b" l="l" r="r" t="t"/>
              <a:pathLst>
                <a:path extrusionOk="0" h="176" w="175">
                  <a:moveTo>
                    <a:pt x="133" y="176"/>
                  </a:moveTo>
                  <a:lnTo>
                    <a:pt x="0" y="41"/>
                  </a:lnTo>
                  <a:lnTo>
                    <a:pt x="43" y="0"/>
                  </a:lnTo>
                  <a:lnTo>
                    <a:pt x="175" y="135"/>
                  </a:lnTo>
                  <a:lnTo>
                    <a:pt x="133" y="176"/>
                  </a:lnTo>
                  <a:close/>
                </a:path>
              </a:pathLst>
            </a:custGeom>
            <a:solidFill>
              <a:srgbClr val="53667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260" name="Google Shape;260;p9"/>
            <p:cNvSpPr/>
            <p:nvPr/>
          </p:nvSpPr>
          <p:spPr>
            <a:xfrm>
              <a:off x="1542" y="3036"/>
              <a:ext cx="90" cy="102"/>
            </a:xfrm>
            <a:custGeom>
              <a:rect b="b" l="l" r="r" t="t"/>
              <a:pathLst>
                <a:path extrusionOk="0" h="102" w="90">
                  <a:moveTo>
                    <a:pt x="40" y="102"/>
                  </a:moveTo>
                  <a:lnTo>
                    <a:pt x="0" y="28"/>
                  </a:lnTo>
                  <a:lnTo>
                    <a:pt x="50" y="0"/>
                  </a:lnTo>
                  <a:lnTo>
                    <a:pt x="90" y="73"/>
                  </a:lnTo>
                  <a:lnTo>
                    <a:pt x="40" y="102"/>
                  </a:lnTo>
                  <a:close/>
                </a:path>
              </a:pathLst>
            </a:custGeom>
            <a:solidFill>
              <a:srgbClr val="53667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261" name="Google Shape;261;p9"/>
            <p:cNvSpPr/>
            <p:nvPr/>
          </p:nvSpPr>
          <p:spPr>
            <a:xfrm>
              <a:off x="577" y="3026"/>
              <a:ext cx="97" cy="112"/>
            </a:xfrm>
            <a:custGeom>
              <a:rect b="b" l="l" r="r" t="t"/>
              <a:pathLst>
                <a:path extrusionOk="0" h="112" w="97">
                  <a:moveTo>
                    <a:pt x="50" y="112"/>
                  </a:moveTo>
                  <a:lnTo>
                    <a:pt x="0" y="81"/>
                  </a:lnTo>
                  <a:lnTo>
                    <a:pt x="48" y="0"/>
                  </a:lnTo>
                  <a:lnTo>
                    <a:pt x="97" y="31"/>
                  </a:lnTo>
                  <a:lnTo>
                    <a:pt x="50" y="112"/>
                  </a:lnTo>
                  <a:close/>
                </a:path>
              </a:pathLst>
            </a:custGeom>
            <a:solidFill>
              <a:srgbClr val="53667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262" name="Google Shape;262;p9"/>
            <p:cNvSpPr/>
            <p:nvPr/>
          </p:nvSpPr>
          <p:spPr>
            <a:xfrm>
              <a:off x="305" y="2872"/>
              <a:ext cx="177" cy="176"/>
            </a:xfrm>
            <a:custGeom>
              <a:rect b="b" l="l" r="r" t="t"/>
              <a:pathLst>
                <a:path extrusionOk="0" h="176" w="177">
                  <a:moveTo>
                    <a:pt x="42" y="176"/>
                  </a:moveTo>
                  <a:lnTo>
                    <a:pt x="0" y="133"/>
                  </a:lnTo>
                  <a:lnTo>
                    <a:pt x="137" y="0"/>
                  </a:lnTo>
                  <a:lnTo>
                    <a:pt x="177" y="43"/>
                  </a:lnTo>
                  <a:lnTo>
                    <a:pt x="42" y="176"/>
                  </a:lnTo>
                  <a:close/>
                </a:path>
              </a:pathLst>
            </a:custGeom>
            <a:solidFill>
              <a:srgbClr val="53667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263" name="Google Shape;263;p9"/>
            <p:cNvSpPr/>
            <p:nvPr/>
          </p:nvSpPr>
          <p:spPr>
            <a:xfrm>
              <a:off x="217" y="2676"/>
              <a:ext cx="114" cy="99"/>
            </a:xfrm>
            <a:custGeom>
              <a:rect b="b" l="l" r="r" t="t"/>
              <a:pathLst>
                <a:path extrusionOk="0" h="99" w="114">
                  <a:moveTo>
                    <a:pt x="26" y="99"/>
                  </a:moveTo>
                  <a:lnTo>
                    <a:pt x="0" y="47"/>
                  </a:lnTo>
                  <a:lnTo>
                    <a:pt x="88" y="0"/>
                  </a:lnTo>
                  <a:lnTo>
                    <a:pt x="114" y="52"/>
                  </a:lnTo>
                  <a:lnTo>
                    <a:pt x="26" y="99"/>
                  </a:lnTo>
                  <a:close/>
                </a:path>
              </a:pathLst>
            </a:custGeom>
            <a:solidFill>
              <a:srgbClr val="53667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264" name="Google Shape;264;p9"/>
            <p:cNvSpPr/>
            <p:nvPr/>
          </p:nvSpPr>
          <p:spPr>
            <a:xfrm>
              <a:off x="39" y="2450"/>
              <a:ext cx="197" cy="105"/>
            </a:xfrm>
            <a:custGeom>
              <a:rect b="b" l="l" r="r" t="t"/>
              <a:pathLst>
                <a:path extrusionOk="0" h="105" w="197">
                  <a:moveTo>
                    <a:pt x="15" y="105"/>
                  </a:moveTo>
                  <a:lnTo>
                    <a:pt x="0" y="48"/>
                  </a:lnTo>
                  <a:lnTo>
                    <a:pt x="183" y="0"/>
                  </a:lnTo>
                  <a:lnTo>
                    <a:pt x="197" y="57"/>
                  </a:lnTo>
                  <a:lnTo>
                    <a:pt x="15" y="105"/>
                  </a:lnTo>
                  <a:close/>
                </a:path>
              </a:pathLst>
            </a:custGeom>
            <a:solidFill>
              <a:srgbClr val="53667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265" name="Google Shape;265;p9"/>
            <p:cNvSpPr/>
            <p:nvPr/>
          </p:nvSpPr>
          <p:spPr>
            <a:xfrm>
              <a:off x="139" y="2214"/>
              <a:ext cx="64" cy="56"/>
            </a:xfrm>
            <a:prstGeom prst="rect">
              <a:avLst/>
            </a:prstGeom>
            <a:solidFill>
              <a:srgbClr val="53667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266" name="Google Shape;266;p9"/>
            <p:cNvSpPr/>
            <p:nvPr/>
          </p:nvSpPr>
          <p:spPr>
            <a:xfrm>
              <a:off x="46" y="1924"/>
              <a:ext cx="199" cy="109"/>
            </a:xfrm>
            <a:custGeom>
              <a:rect b="b" l="l" r="r" t="t"/>
              <a:pathLst>
                <a:path extrusionOk="0" h="109" w="199">
                  <a:moveTo>
                    <a:pt x="183" y="109"/>
                  </a:moveTo>
                  <a:lnTo>
                    <a:pt x="0" y="57"/>
                  </a:lnTo>
                  <a:lnTo>
                    <a:pt x="17" y="0"/>
                  </a:lnTo>
                  <a:lnTo>
                    <a:pt x="199" y="53"/>
                  </a:lnTo>
                  <a:lnTo>
                    <a:pt x="183" y="109"/>
                  </a:lnTo>
                  <a:close/>
                </a:path>
              </a:pathLst>
            </a:custGeom>
            <a:solidFill>
              <a:srgbClr val="53667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267" name="Google Shape;267;p9"/>
            <p:cNvSpPr/>
            <p:nvPr/>
          </p:nvSpPr>
          <p:spPr>
            <a:xfrm>
              <a:off x="236" y="1711"/>
              <a:ext cx="111" cy="100"/>
            </a:xfrm>
            <a:custGeom>
              <a:rect b="b" l="l" r="r" t="t"/>
              <a:pathLst>
                <a:path extrusionOk="0" h="100" w="111">
                  <a:moveTo>
                    <a:pt x="81" y="100"/>
                  </a:moveTo>
                  <a:lnTo>
                    <a:pt x="0" y="50"/>
                  </a:lnTo>
                  <a:lnTo>
                    <a:pt x="28" y="0"/>
                  </a:lnTo>
                  <a:lnTo>
                    <a:pt x="111" y="50"/>
                  </a:lnTo>
                  <a:lnTo>
                    <a:pt x="81" y="100"/>
                  </a:lnTo>
                  <a:close/>
                </a:path>
              </a:pathLst>
            </a:custGeom>
            <a:solidFill>
              <a:srgbClr val="53667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268" name="Google Shape;268;p9"/>
            <p:cNvSpPr/>
            <p:nvPr/>
          </p:nvSpPr>
          <p:spPr>
            <a:xfrm>
              <a:off x="328" y="1441"/>
              <a:ext cx="173" cy="178"/>
            </a:xfrm>
            <a:custGeom>
              <a:rect b="b" l="l" r="r" t="t"/>
              <a:pathLst>
                <a:path extrusionOk="0" h="178" w="173">
                  <a:moveTo>
                    <a:pt x="131" y="178"/>
                  </a:moveTo>
                  <a:lnTo>
                    <a:pt x="0" y="40"/>
                  </a:lnTo>
                  <a:lnTo>
                    <a:pt x="41" y="0"/>
                  </a:lnTo>
                  <a:lnTo>
                    <a:pt x="173" y="138"/>
                  </a:lnTo>
                  <a:lnTo>
                    <a:pt x="131" y="178"/>
                  </a:lnTo>
                  <a:close/>
                </a:path>
              </a:pathLst>
            </a:custGeom>
            <a:solidFill>
              <a:srgbClr val="53667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269" name="Google Shape;269;p9"/>
            <p:cNvSpPr/>
            <p:nvPr/>
          </p:nvSpPr>
          <p:spPr>
            <a:xfrm>
              <a:off x="601" y="1358"/>
              <a:ext cx="97" cy="112"/>
            </a:xfrm>
            <a:custGeom>
              <a:rect b="b" l="l" r="r" t="t"/>
              <a:pathLst>
                <a:path extrusionOk="0" h="112" w="97">
                  <a:moveTo>
                    <a:pt x="47" y="112"/>
                  </a:moveTo>
                  <a:lnTo>
                    <a:pt x="0" y="29"/>
                  </a:lnTo>
                  <a:lnTo>
                    <a:pt x="52" y="0"/>
                  </a:lnTo>
                  <a:lnTo>
                    <a:pt x="97" y="83"/>
                  </a:lnTo>
                  <a:lnTo>
                    <a:pt x="47" y="112"/>
                  </a:lnTo>
                  <a:close/>
                </a:path>
              </a:pathLst>
            </a:custGeom>
            <a:solidFill>
              <a:srgbClr val="53667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270" name="Google Shape;270;p9"/>
            <p:cNvSpPr/>
            <p:nvPr/>
          </p:nvSpPr>
          <p:spPr>
            <a:xfrm>
              <a:off x="821" y="1178"/>
              <a:ext cx="102" cy="197"/>
            </a:xfrm>
            <a:custGeom>
              <a:rect b="b" l="l" r="r" t="t"/>
              <a:pathLst>
                <a:path extrusionOk="0" h="197" w="102">
                  <a:moveTo>
                    <a:pt x="45" y="197"/>
                  </a:moveTo>
                  <a:lnTo>
                    <a:pt x="0" y="12"/>
                  </a:lnTo>
                  <a:lnTo>
                    <a:pt x="57" y="0"/>
                  </a:lnTo>
                  <a:lnTo>
                    <a:pt x="102" y="183"/>
                  </a:lnTo>
                  <a:lnTo>
                    <a:pt x="45" y="197"/>
                  </a:lnTo>
                  <a:close/>
                </a:path>
              </a:pathLst>
            </a:custGeom>
            <a:solidFill>
              <a:srgbClr val="53667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271" name="Google Shape;271;p9"/>
            <p:cNvSpPr/>
            <p:nvPr/>
          </p:nvSpPr>
          <p:spPr>
            <a:xfrm>
              <a:off x="911" y="2626"/>
              <a:ext cx="422" cy="656"/>
            </a:xfrm>
            <a:custGeom>
              <a:rect b="b" l="l" r="r" t="t"/>
              <a:pathLst>
                <a:path extrusionOk="0" h="656" w="422">
                  <a:moveTo>
                    <a:pt x="422" y="656"/>
                  </a:moveTo>
                  <a:lnTo>
                    <a:pt x="211" y="571"/>
                  </a:lnTo>
                  <a:lnTo>
                    <a:pt x="0" y="656"/>
                  </a:lnTo>
                  <a:lnTo>
                    <a:pt x="0" y="0"/>
                  </a:lnTo>
                  <a:lnTo>
                    <a:pt x="422" y="0"/>
                  </a:lnTo>
                  <a:lnTo>
                    <a:pt x="422" y="656"/>
                  </a:lnTo>
                  <a:close/>
                </a:path>
              </a:pathLst>
            </a:custGeom>
            <a:solidFill>
              <a:srgbClr val="E0632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272" name="Google Shape;272;p9"/>
            <p:cNvSpPr/>
            <p:nvPr/>
          </p:nvSpPr>
          <p:spPr>
            <a:xfrm>
              <a:off x="911" y="2626"/>
              <a:ext cx="422" cy="656"/>
            </a:xfrm>
            <a:custGeom>
              <a:rect b="b" l="l" r="r" t="t"/>
              <a:pathLst>
                <a:path extrusionOk="0" h="656" w="422">
                  <a:moveTo>
                    <a:pt x="422" y="656"/>
                  </a:moveTo>
                  <a:lnTo>
                    <a:pt x="211" y="571"/>
                  </a:lnTo>
                  <a:lnTo>
                    <a:pt x="0" y="656"/>
                  </a:lnTo>
                  <a:lnTo>
                    <a:pt x="0" y="0"/>
                  </a:lnTo>
                  <a:lnTo>
                    <a:pt x="422" y="0"/>
                  </a:lnTo>
                  <a:lnTo>
                    <a:pt x="422" y="656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273" name="Google Shape;273;p9"/>
            <p:cNvSpPr/>
            <p:nvPr/>
          </p:nvSpPr>
          <p:spPr>
            <a:xfrm>
              <a:off x="1122" y="2626"/>
              <a:ext cx="211" cy="656"/>
            </a:xfrm>
            <a:custGeom>
              <a:rect b="b" l="l" r="r" t="t"/>
              <a:pathLst>
                <a:path extrusionOk="0" h="656" w="211">
                  <a:moveTo>
                    <a:pt x="0" y="571"/>
                  </a:moveTo>
                  <a:lnTo>
                    <a:pt x="0" y="571"/>
                  </a:lnTo>
                  <a:lnTo>
                    <a:pt x="211" y="656"/>
                  </a:lnTo>
                  <a:lnTo>
                    <a:pt x="211" y="0"/>
                  </a:lnTo>
                  <a:lnTo>
                    <a:pt x="0" y="0"/>
                  </a:lnTo>
                  <a:lnTo>
                    <a:pt x="0" y="571"/>
                  </a:lnTo>
                  <a:close/>
                </a:path>
              </a:pathLst>
            </a:custGeom>
            <a:solidFill>
              <a:srgbClr val="E68259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274" name="Google Shape;274;p9"/>
            <p:cNvSpPr/>
            <p:nvPr/>
          </p:nvSpPr>
          <p:spPr>
            <a:xfrm>
              <a:off x="1122" y="2626"/>
              <a:ext cx="211" cy="656"/>
            </a:xfrm>
            <a:custGeom>
              <a:rect b="b" l="l" r="r" t="t"/>
              <a:pathLst>
                <a:path extrusionOk="0" h="656" w="211">
                  <a:moveTo>
                    <a:pt x="0" y="571"/>
                  </a:moveTo>
                  <a:lnTo>
                    <a:pt x="0" y="571"/>
                  </a:lnTo>
                  <a:lnTo>
                    <a:pt x="211" y="656"/>
                  </a:lnTo>
                  <a:lnTo>
                    <a:pt x="211" y="0"/>
                  </a:lnTo>
                  <a:lnTo>
                    <a:pt x="0" y="0"/>
                  </a:lnTo>
                  <a:lnTo>
                    <a:pt x="0" y="57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275" name="Google Shape;275;p9"/>
            <p:cNvSpPr/>
            <p:nvPr/>
          </p:nvSpPr>
          <p:spPr>
            <a:xfrm>
              <a:off x="911" y="2626"/>
              <a:ext cx="211" cy="225"/>
            </a:xfrm>
            <a:custGeom>
              <a:rect b="b" l="l" r="r" t="t"/>
              <a:pathLst>
                <a:path extrusionOk="0" h="95" w="89">
                  <a:moveTo>
                    <a:pt x="8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85" y="49"/>
                    <a:pt x="85" y="49"/>
                    <a:pt x="85" y="49"/>
                  </a:cubicBezTo>
                  <a:cubicBezTo>
                    <a:pt x="86" y="49"/>
                    <a:pt x="88" y="48"/>
                    <a:pt x="89" y="48"/>
                  </a:cubicBezTo>
                  <a:cubicBezTo>
                    <a:pt x="89" y="0"/>
                    <a:pt x="89" y="0"/>
                    <a:pt x="89" y="0"/>
                  </a:cubicBezTo>
                </a:path>
              </a:pathLst>
            </a:custGeom>
            <a:solidFill>
              <a:srgbClr val="A74E2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276" name="Google Shape;276;p9"/>
            <p:cNvSpPr/>
            <p:nvPr/>
          </p:nvSpPr>
          <p:spPr>
            <a:xfrm>
              <a:off x="1122" y="2626"/>
              <a:ext cx="211" cy="215"/>
            </a:xfrm>
            <a:custGeom>
              <a:rect b="b" l="l" r="r" t="t"/>
              <a:pathLst>
                <a:path extrusionOk="0" h="91" w="89">
                  <a:moveTo>
                    <a:pt x="8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8"/>
                    <a:pt x="1" y="48"/>
                    <a:pt x="1" y="48"/>
                  </a:cubicBezTo>
                  <a:cubicBezTo>
                    <a:pt x="3" y="48"/>
                    <a:pt x="5" y="48"/>
                    <a:pt x="7" y="49"/>
                  </a:cubicBezTo>
                  <a:cubicBezTo>
                    <a:pt x="89" y="91"/>
                    <a:pt x="89" y="91"/>
                    <a:pt x="89" y="91"/>
                  </a:cubicBezTo>
                  <a:cubicBezTo>
                    <a:pt x="89" y="0"/>
                    <a:pt x="89" y="0"/>
                    <a:pt x="89" y="0"/>
                  </a:cubicBezTo>
                </a:path>
              </a:pathLst>
            </a:custGeom>
            <a:solidFill>
              <a:srgbClr val="AB644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277" name="Google Shape;277;p9"/>
            <p:cNvSpPr/>
            <p:nvPr/>
          </p:nvSpPr>
          <p:spPr>
            <a:xfrm>
              <a:off x="359" y="1486"/>
              <a:ext cx="1515" cy="1448"/>
            </a:xfrm>
            <a:custGeom>
              <a:rect b="b" l="l" r="r" t="t"/>
              <a:pathLst>
                <a:path extrusionOk="0" h="611" w="639">
                  <a:moveTo>
                    <a:pt x="507" y="601"/>
                  </a:moveTo>
                  <a:cubicBezTo>
                    <a:pt x="329" y="510"/>
                    <a:pt x="329" y="510"/>
                    <a:pt x="329" y="510"/>
                  </a:cubicBezTo>
                  <a:cubicBezTo>
                    <a:pt x="325" y="509"/>
                    <a:pt x="321" y="509"/>
                    <a:pt x="318" y="511"/>
                  </a:cubicBezTo>
                  <a:cubicBezTo>
                    <a:pt x="142" y="606"/>
                    <a:pt x="142" y="606"/>
                    <a:pt x="142" y="606"/>
                  </a:cubicBezTo>
                  <a:cubicBezTo>
                    <a:pt x="133" y="611"/>
                    <a:pt x="123" y="603"/>
                    <a:pt x="124" y="594"/>
                  </a:cubicBezTo>
                  <a:cubicBezTo>
                    <a:pt x="156" y="396"/>
                    <a:pt x="156" y="396"/>
                    <a:pt x="156" y="396"/>
                  </a:cubicBezTo>
                  <a:cubicBezTo>
                    <a:pt x="156" y="392"/>
                    <a:pt x="155" y="388"/>
                    <a:pt x="152" y="386"/>
                  </a:cubicBezTo>
                  <a:cubicBezTo>
                    <a:pt x="7" y="248"/>
                    <a:pt x="7" y="248"/>
                    <a:pt x="7" y="248"/>
                  </a:cubicBezTo>
                  <a:cubicBezTo>
                    <a:pt x="0" y="241"/>
                    <a:pt x="4" y="229"/>
                    <a:pt x="13" y="227"/>
                  </a:cubicBezTo>
                  <a:cubicBezTo>
                    <a:pt x="211" y="196"/>
                    <a:pt x="211" y="196"/>
                    <a:pt x="211" y="196"/>
                  </a:cubicBezTo>
                  <a:cubicBezTo>
                    <a:pt x="215" y="196"/>
                    <a:pt x="218" y="193"/>
                    <a:pt x="220" y="190"/>
                  </a:cubicBezTo>
                  <a:cubicBezTo>
                    <a:pt x="306" y="9"/>
                    <a:pt x="306" y="9"/>
                    <a:pt x="306" y="9"/>
                  </a:cubicBezTo>
                  <a:cubicBezTo>
                    <a:pt x="310" y="0"/>
                    <a:pt x="323" y="0"/>
                    <a:pt x="327" y="9"/>
                  </a:cubicBezTo>
                  <a:cubicBezTo>
                    <a:pt x="418" y="187"/>
                    <a:pt x="418" y="187"/>
                    <a:pt x="418" y="187"/>
                  </a:cubicBezTo>
                  <a:cubicBezTo>
                    <a:pt x="420" y="190"/>
                    <a:pt x="423" y="193"/>
                    <a:pt x="427" y="193"/>
                  </a:cubicBezTo>
                  <a:cubicBezTo>
                    <a:pt x="626" y="220"/>
                    <a:pt x="626" y="220"/>
                    <a:pt x="626" y="220"/>
                  </a:cubicBezTo>
                  <a:cubicBezTo>
                    <a:pt x="635" y="221"/>
                    <a:pt x="639" y="233"/>
                    <a:pt x="632" y="240"/>
                  </a:cubicBezTo>
                  <a:cubicBezTo>
                    <a:pt x="491" y="381"/>
                    <a:pt x="491" y="381"/>
                    <a:pt x="491" y="381"/>
                  </a:cubicBezTo>
                  <a:cubicBezTo>
                    <a:pt x="488" y="384"/>
                    <a:pt x="487" y="388"/>
                    <a:pt x="488" y="392"/>
                  </a:cubicBezTo>
                  <a:cubicBezTo>
                    <a:pt x="524" y="589"/>
                    <a:pt x="524" y="589"/>
                    <a:pt x="524" y="589"/>
                  </a:cubicBezTo>
                  <a:cubicBezTo>
                    <a:pt x="526" y="598"/>
                    <a:pt x="516" y="606"/>
                    <a:pt x="507" y="601"/>
                  </a:cubicBezTo>
                  <a:close/>
                </a:path>
              </a:pathLst>
            </a:custGeom>
            <a:solidFill>
              <a:srgbClr val="FBD45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278" name="Google Shape;278;p9"/>
            <p:cNvSpPr/>
            <p:nvPr/>
          </p:nvSpPr>
          <p:spPr>
            <a:xfrm>
              <a:off x="781" y="1965"/>
              <a:ext cx="685" cy="684"/>
            </a:xfrm>
            <a:prstGeom prst="ellipse">
              <a:avLst/>
            </a:prstGeom>
            <a:solidFill>
              <a:srgbClr val="FBDA7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</p:grpSp>
      <p:grpSp>
        <p:nvGrpSpPr>
          <p:cNvPr id="279" name="Google Shape;279;p9"/>
          <p:cNvGrpSpPr/>
          <p:nvPr/>
        </p:nvGrpSpPr>
        <p:grpSpPr>
          <a:xfrm>
            <a:off x="3743845" y="582767"/>
            <a:ext cx="7309283" cy="5690578"/>
            <a:chOff x="984348" y="-3764"/>
            <a:chExt cx="7309283" cy="5690578"/>
          </a:xfrm>
        </p:grpSpPr>
        <p:sp>
          <p:nvSpPr>
            <p:cNvPr id="280" name="Google Shape;280;p9"/>
            <p:cNvSpPr/>
            <p:nvPr/>
          </p:nvSpPr>
          <p:spPr>
            <a:xfrm>
              <a:off x="1776354" y="-3764"/>
              <a:ext cx="5690578" cy="5690578"/>
            </a:xfrm>
            <a:custGeom>
              <a:rect b="b" l="l" r="r" t="t"/>
              <a:pathLst>
                <a:path extrusionOk="0" h="120000" w="120000">
                  <a:moveTo>
                    <a:pt x="75210" y="5490"/>
                  </a:moveTo>
                  <a:lnTo>
                    <a:pt x="75210" y="5490"/>
                  </a:lnTo>
                  <a:cubicBezTo>
                    <a:pt x="100911" y="12662"/>
                    <a:pt x="118111" y="36811"/>
                    <a:pt x="116487" y="63445"/>
                  </a:cubicBezTo>
                  <a:cubicBezTo>
                    <a:pt x="114863" y="90079"/>
                    <a:pt x="94855" y="111959"/>
                    <a:pt x="68473" y="115954"/>
                  </a:cubicBezTo>
                  <a:cubicBezTo>
                    <a:pt x="42091" y="119949"/>
                    <a:pt x="16502" y="104973"/>
                    <a:pt x="7065" y="80014"/>
                  </a:cubicBezTo>
                  <a:cubicBezTo>
                    <a:pt x="-2371" y="55056"/>
                    <a:pt x="6908" y="26896"/>
                    <a:pt x="29334" y="12437"/>
                  </a:cubicBezTo>
                  <a:lnTo>
                    <a:pt x="27745" y="9436"/>
                  </a:lnTo>
                  <a:lnTo>
                    <a:pt x="35005" y="12780"/>
                  </a:lnTo>
                  <a:lnTo>
                    <a:pt x="33895" y="21054"/>
                  </a:lnTo>
                  <a:lnTo>
                    <a:pt x="32307" y="18054"/>
                  </a:lnTo>
                  <a:lnTo>
                    <a:pt x="32307" y="18054"/>
                  </a:lnTo>
                  <a:cubicBezTo>
                    <a:pt x="12572" y="31083"/>
                    <a:pt x="4588" y="56107"/>
                    <a:pt x="13131" y="78158"/>
                  </a:cubicBezTo>
                  <a:cubicBezTo>
                    <a:pt x="21674" y="100209"/>
                    <a:pt x="44433" y="113322"/>
                    <a:pt x="67795" y="109655"/>
                  </a:cubicBezTo>
                  <a:cubicBezTo>
                    <a:pt x="91157" y="105988"/>
                    <a:pt x="108803" y="86532"/>
                    <a:pt x="110178" y="62924"/>
                  </a:cubicBezTo>
                  <a:cubicBezTo>
                    <a:pt x="111554" y="39316"/>
                    <a:pt x="96287" y="17942"/>
                    <a:pt x="73509" y="11586"/>
                  </a:cubicBezTo>
                  <a:close/>
                </a:path>
              </a:pathLst>
            </a:custGeom>
            <a:solidFill>
              <a:srgbClr val="FFD2C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9"/>
            <p:cNvSpPr/>
            <p:nvPr/>
          </p:nvSpPr>
          <p:spPr>
            <a:xfrm>
              <a:off x="3531084" y="2936"/>
              <a:ext cx="2181117" cy="1090558"/>
            </a:xfrm>
            <a:prstGeom prst="roundRect">
              <a:avLst>
                <a:gd fmla="val 16667" name="adj"/>
              </a:avLst>
            </a:prstGeom>
            <a:solidFill>
              <a:srgbClr val="FFB082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9"/>
            <p:cNvSpPr txBox="1"/>
            <p:nvPr/>
          </p:nvSpPr>
          <p:spPr>
            <a:xfrm>
              <a:off x="3584321" y="56173"/>
              <a:ext cx="2074643" cy="9840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2850" lIns="102850" spcFirstLastPara="1" rIns="102850" wrap="square" tIns="1028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2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語文區</a:t>
              </a:r>
              <a:endParaRPr b="1"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" name="Google Shape;283;p9"/>
            <p:cNvSpPr/>
            <p:nvPr/>
          </p:nvSpPr>
          <p:spPr>
            <a:xfrm>
              <a:off x="5592243" y="1463653"/>
              <a:ext cx="2181117" cy="1090558"/>
            </a:xfrm>
            <a:prstGeom prst="roundRect">
              <a:avLst>
                <a:gd fmla="val 16667" name="adj"/>
              </a:avLst>
            </a:prstGeom>
            <a:solidFill>
              <a:srgbClr val="FFC000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9"/>
            <p:cNvSpPr txBox="1"/>
            <p:nvPr/>
          </p:nvSpPr>
          <p:spPr>
            <a:xfrm>
              <a:off x="5645480" y="1516890"/>
              <a:ext cx="2074643" cy="9840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2850" lIns="102850" spcFirstLastPara="1" rIns="102850" wrap="square" tIns="1028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藝術區</a:t>
              </a: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" name="Google Shape;285;p9"/>
            <p:cNvSpPr/>
            <p:nvPr/>
          </p:nvSpPr>
          <p:spPr>
            <a:xfrm>
              <a:off x="5771147" y="3255455"/>
              <a:ext cx="2522484" cy="1090558"/>
            </a:xfrm>
            <a:prstGeom prst="roundRect">
              <a:avLst>
                <a:gd fmla="val 16667" name="adj"/>
              </a:avLst>
            </a:prstGeom>
            <a:solidFill>
              <a:srgbClr val="92D050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p9"/>
            <p:cNvSpPr txBox="1"/>
            <p:nvPr/>
          </p:nvSpPr>
          <p:spPr>
            <a:xfrm>
              <a:off x="5824384" y="3308692"/>
              <a:ext cx="2416010" cy="9840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2850" lIns="102850" spcFirstLastPara="1" rIns="102850" wrap="square" tIns="1028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組合建構區</a:t>
              </a: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" name="Google Shape;287;p9"/>
            <p:cNvSpPr/>
            <p:nvPr/>
          </p:nvSpPr>
          <p:spPr>
            <a:xfrm>
              <a:off x="984348" y="3357234"/>
              <a:ext cx="2612237" cy="1090558"/>
            </a:xfrm>
            <a:prstGeom prst="roundRect">
              <a:avLst>
                <a:gd fmla="val 16667" name="adj"/>
              </a:avLst>
            </a:prstGeom>
            <a:solidFill>
              <a:srgbClr val="7030A0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9"/>
            <p:cNvSpPr txBox="1"/>
            <p:nvPr/>
          </p:nvSpPr>
          <p:spPr>
            <a:xfrm>
              <a:off x="1037585" y="3410471"/>
              <a:ext cx="2505763" cy="9840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生活自理挑戰區</a:t>
              </a:r>
              <a:endParaRPr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" name="Google Shape;289;p9"/>
            <p:cNvSpPr/>
            <p:nvPr/>
          </p:nvSpPr>
          <p:spPr>
            <a:xfrm>
              <a:off x="3800587" y="4511598"/>
              <a:ext cx="2181117" cy="1090558"/>
            </a:xfrm>
            <a:prstGeom prst="roundRect">
              <a:avLst>
                <a:gd fmla="val 16667" name="adj"/>
              </a:avLst>
            </a:prstGeom>
            <a:solidFill>
              <a:srgbClr val="00B050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" name="Google Shape;290;p9"/>
            <p:cNvSpPr txBox="1"/>
            <p:nvPr/>
          </p:nvSpPr>
          <p:spPr>
            <a:xfrm>
              <a:off x="3853824" y="4564835"/>
              <a:ext cx="2074643" cy="9840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2850" lIns="102850" spcFirstLastPara="1" rIns="102850" wrap="square" tIns="1028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積木區</a:t>
              </a: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" name="Google Shape;291;p9"/>
            <p:cNvSpPr/>
            <p:nvPr/>
          </p:nvSpPr>
          <p:spPr>
            <a:xfrm>
              <a:off x="1358079" y="1309521"/>
              <a:ext cx="2181117" cy="1090558"/>
            </a:xfrm>
            <a:prstGeom prst="roundRect">
              <a:avLst>
                <a:gd fmla="val 16667" name="adj"/>
              </a:avLst>
            </a:prstGeom>
            <a:solidFill>
              <a:srgbClr val="00B0F0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9"/>
            <p:cNvSpPr txBox="1"/>
            <p:nvPr/>
          </p:nvSpPr>
          <p:spPr>
            <a:xfrm>
              <a:off x="1411316" y="1362758"/>
              <a:ext cx="2074643" cy="9840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2850" lIns="102850" spcFirstLastPara="1" rIns="102850" wrap="square" tIns="1028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扮演區</a:t>
              </a: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3" name="Google Shape;293;p9"/>
          <p:cNvSpPr txBox="1"/>
          <p:nvPr/>
        </p:nvSpPr>
        <p:spPr>
          <a:xfrm>
            <a:off x="1342700" y="1383449"/>
            <a:ext cx="1540862" cy="12365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學習區規劃</a:t>
            </a:r>
            <a:endParaRPr sz="3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 p14:dur="1500">
    <p:random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Google Shape;298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8445" y="-1"/>
            <a:ext cx="12200445" cy="2246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5562601"/>
            <a:ext cx="12192000" cy="129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420804" y="204676"/>
            <a:ext cx="3275013" cy="1161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7689" y="4038599"/>
            <a:ext cx="1793534" cy="2574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1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flipH="1">
            <a:off x="8363654" y="3998447"/>
            <a:ext cx="3728495" cy="2807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1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 flipH="1">
            <a:off x="813607" y="2858724"/>
            <a:ext cx="1910058" cy="384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1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295043" y="204676"/>
            <a:ext cx="1305157" cy="159118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10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968912" y="700084"/>
            <a:ext cx="8106389" cy="4332084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10"/>
          <p:cNvSpPr txBox="1"/>
          <p:nvPr/>
        </p:nvSpPr>
        <p:spPr>
          <a:xfrm>
            <a:off x="10075301" y="2654423"/>
            <a:ext cx="1270361" cy="1692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https://www.ypppt.com/</a:t>
            </a:r>
            <a:endParaRPr sz="500">
              <a:solidFill>
                <a:srgbClr val="FFFFFF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307" name="Google Shape;307;p10"/>
          <p:cNvSpPr/>
          <p:nvPr/>
        </p:nvSpPr>
        <p:spPr>
          <a:xfrm>
            <a:off x="3506364" y="2242776"/>
            <a:ext cx="5729076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6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04.課程目標</a:t>
            </a:r>
            <a:endParaRPr sz="6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advTm="2800" spd="slow" p14:dur="1500">
    <p:random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Google Shape;312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29025" y="5807075"/>
            <a:ext cx="8408988" cy="101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9387" y="5913437"/>
            <a:ext cx="3275012" cy="9080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4" name="Google Shape;314;p11"/>
          <p:cNvGrpSpPr/>
          <p:nvPr/>
        </p:nvGrpSpPr>
        <p:grpSpPr>
          <a:xfrm>
            <a:off x="4644216" y="616819"/>
            <a:ext cx="5438044" cy="1318083"/>
            <a:chOff x="3058899" y="167258"/>
            <a:chExt cx="5438044" cy="1318083"/>
          </a:xfrm>
        </p:grpSpPr>
        <p:sp>
          <p:nvSpPr>
            <p:cNvPr id="315" name="Google Shape;315;p11"/>
            <p:cNvSpPr/>
            <p:nvPr/>
          </p:nvSpPr>
          <p:spPr>
            <a:xfrm rot="5400000">
              <a:off x="5118879" y="-1892723"/>
              <a:ext cx="1318083" cy="5438044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FFA167"/>
            </a:solidFill>
            <a:ln cap="flat" cmpd="sng" w="12700">
              <a:solidFill>
                <a:srgbClr val="F5CFC9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" name="Google Shape;316;p11"/>
            <p:cNvSpPr/>
            <p:nvPr/>
          </p:nvSpPr>
          <p:spPr>
            <a:xfrm>
              <a:off x="3058899" y="231601"/>
              <a:ext cx="5373700" cy="1189395"/>
            </a:xfrm>
            <a:prstGeom prst="rect">
              <a:avLst/>
            </a:prstGeom>
            <a:solidFill>
              <a:srgbClr val="FFA167"/>
            </a:solidFill>
            <a:ln>
              <a:noFill/>
            </a:ln>
          </p:spPr>
          <p:txBody>
            <a:bodyPr anchorCtr="0" anchor="ctr" bIns="40000" lIns="80000" spcFirstLastPara="1" rIns="80000" wrap="square" tIns="40000">
              <a:noAutofit/>
            </a:bodyPr>
            <a:lstStyle/>
            <a:p>
              <a:pPr indent="-228600" lvl="1" marL="228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DFKai-SB"/>
                <a:buChar char="•"/>
              </a:pPr>
              <a:r>
                <a:rPr b="0" i="0" lang="zh-TW" sz="2100" u="none" cap="none" strike="noStrike">
                  <a:solidFill>
                    <a:schemeClr val="dk1"/>
                  </a:solidFill>
                  <a:latin typeface="DFKai-SB"/>
                  <a:ea typeface="DFKai-SB"/>
                  <a:cs typeface="DFKai-SB"/>
                  <a:sym typeface="DFKai-SB"/>
                </a:rPr>
                <a:t>身-1-1模仿身體操控活動</a:t>
              </a:r>
              <a:endParaRPr b="0" i="0" sz="21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endParaRPr>
            </a:p>
            <a:p>
              <a:pPr indent="-228600" lvl="1" marL="228600" marR="0" rtl="0" algn="l">
                <a:lnSpc>
                  <a:spcPct val="90000"/>
                </a:lnSpc>
                <a:spcBef>
                  <a:spcPts val="315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DFKai-SB"/>
                <a:buChar char="•"/>
              </a:pPr>
              <a:r>
                <a:rPr b="0" i="0" lang="zh-TW" sz="2100" u="none" cap="none" strike="noStrike">
                  <a:solidFill>
                    <a:schemeClr val="dk1"/>
                  </a:solidFill>
                  <a:latin typeface="DFKai-SB"/>
                  <a:ea typeface="DFKai-SB"/>
                  <a:cs typeface="DFKai-SB"/>
                  <a:sym typeface="DFKai-SB"/>
                </a:rPr>
                <a:t>身-1-3覺察與模仿健康行為及安全的動作</a:t>
              </a:r>
              <a:endParaRPr/>
            </a:p>
          </p:txBody>
        </p:sp>
      </p:grpSp>
      <p:grpSp>
        <p:nvGrpSpPr>
          <p:cNvPr id="317" name="Google Shape;317;p11"/>
          <p:cNvGrpSpPr/>
          <p:nvPr/>
        </p:nvGrpSpPr>
        <p:grpSpPr>
          <a:xfrm>
            <a:off x="1585318" y="452057"/>
            <a:ext cx="3058899" cy="1647604"/>
            <a:chOff x="0" y="2496"/>
            <a:chExt cx="3058899" cy="1647604"/>
          </a:xfrm>
        </p:grpSpPr>
        <p:sp>
          <p:nvSpPr>
            <p:cNvPr id="318" name="Google Shape;318;p11"/>
            <p:cNvSpPr/>
            <p:nvPr/>
          </p:nvSpPr>
          <p:spPr>
            <a:xfrm>
              <a:off x="0" y="2496"/>
              <a:ext cx="3058899" cy="1647604"/>
            </a:xfrm>
            <a:prstGeom prst="roundRect">
              <a:avLst>
                <a:gd fmla="val 16667" name="adj"/>
              </a:avLst>
            </a:prstGeom>
            <a:solidFill>
              <a:srgbClr val="FFA167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11"/>
            <p:cNvSpPr/>
            <p:nvPr/>
          </p:nvSpPr>
          <p:spPr>
            <a:xfrm>
              <a:off x="80429" y="82925"/>
              <a:ext cx="2898041" cy="1486746"/>
            </a:xfrm>
            <a:prstGeom prst="rect">
              <a:avLst/>
            </a:prstGeom>
            <a:solidFill>
              <a:srgbClr val="FFA167"/>
            </a:solidFill>
            <a:ln>
              <a:noFill/>
            </a:ln>
          </p:spPr>
          <p:txBody>
            <a:bodyPr anchorCtr="0" anchor="ctr" bIns="72375" lIns="144775" spcFirstLastPara="1" rIns="144775" wrap="square" tIns="723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3800">
                  <a:solidFill>
                    <a:schemeClr val="lt1"/>
                  </a:solidFill>
                  <a:latin typeface="DFKai-SB"/>
                  <a:ea typeface="DFKai-SB"/>
                  <a:cs typeface="DFKai-SB"/>
                  <a:sym typeface="DFKai-SB"/>
                </a:rPr>
                <a:t>身體動作與健康</a:t>
              </a:r>
              <a:endParaRPr sz="380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endParaRPr>
            </a:p>
          </p:txBody>
        </p:sp>
      </p:grpSp>
      <p:grpSp>
        <p:nvGrpSpPr>
          <p:cNvPr id="320" name="Google Shape;320;p11"/>
          <p:cNvGrpSpPr/>
          <p:nvPr/>
        </p:nvGrpSpPr>
        <p:grpSpPr>
          <a:xfrm>
            <a:off x="4644216" y="2346803"/>
            <a:ext cx="5438044" cy="1318083"/>
            <a:chOff x="3058899" y="1897243"/>
            <a:chExt cx="5438044" cy="1318083"/>
          </a:xfrm>
        </p:grpSpPr>
        <p:sp>
          <p:nvSpPr>
            <p:cNvPr id="321" name="Google Shape;321;p11"/>
            <p:cNvSpPr/>
            <p:nvPr/>
          </p:nvSpPr>
          <p:spPr>
            <a:xfrm rot="5400000">
              <a:off x="5118879" y="-162738"/>
              <a:ext cx="1318083" cy="5438044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FFA167"/>
            </a:solidFill>
            <a:ln cap="flat" cmpd="sng" w="12700">
              <a:solidFill>
                <a:srgbClr val="FCC9C9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" name="Google Shape;322;p11"/>
            <p:cNvSpPr/>
            <p:nvPr/>
          </p:nvSpPr>
          <p:spPr>
            <a:xfrm>
              <a:off x="3058899" y="1961586"/>
              <a:ext cx="5373700" cy="1189395"/>
            </a:xfrm>
            <a:prstGeom prst="rect">
              <a:avLst/>
            </a:prstGeom>
            <a:solidFill>
              <a:srgbClr val="FFA167"/>
            </a:solidFill>
            <a:ln>
              <a:noFill/>
            </a:ln>
          </p:spPr>
          <p:txBody>
            <a:bodyPr anchorCtr="0" anchor="ctr" bIns="40000" lIns="80000" spcFirstLastPara="1" rIns="80000" wrap="square" tIns="40000">
              <a:noAutofit/>
            </a:bodyPr>
            <a:lstStyle/>
            <a:p>
              <a:pPr indent="-228600" lvl="1" marL="228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DFKai-SB"/>
                <a:buChar char="•"/>
              </a:pPr>
              <a:r>
                <a:rPr b="0" i="0" lang="zh-TW" sz="2100" u="none" cap="none" strike="noStrike">
                  <a:solidFill>
                    <a:schemeClr val="dk1"/>
                  </a:solidFill>
                  <a:latin typeface="DFKai-SB"/>
                  <a:ea typeface="DFKai-SB"/>
                  <a:cs typeface="DFKai-SB"/>
                  <a:sym typeface="DFKai-SB"/>
                </a:rPr>
                <a:t>認-1-1蒐集生活環境中的數學訊息</a:t>
              </a:r>
              <a:endParaRPr b="0" i="0" sz="21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endParaRPr>
            </a:p>
            <a:p>
              <a:pPr indent="-228600" lvl="1" marL="228600" marR="0" rtl="0" algn="l">
                <a:lnSpc>
                  <a:spcPct val="90000"/>
                </a:lnSpc>
                <a:spcBef>
                  <a:spcPts val="315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DFKai-SB"/>
                <a:buChar char="•"/>
              </a:pPr>
              <a:r>
                <a:rPr b="0" i="0" lang="zh-TW" sz="2100" u="none" cap="none" strike="noStrike">
                  <a:solidFill>
                    <a:schemeClr val="dk1"/>
                  </a:solidFill>
                  <a:latin typeface="DFKai-SB"/>
                  <a:ea typeface="DFKai-SB"/>
                  <a:cs typeface="DFKai-SB"/>
                  <a:sym typeface="DFKai-SB"/>
                </a:rPr>
                <a:t>認-1-3蒐集文化產物的訊息</a:t>
              </a:r>
              <a:endParaRPr/>
            </a:p>
          </p:txBody>
        </p:sp>
      </p:grpSp>
      <p:grpSp>
        <p:nvGrpSpPr>
          <p:cNvPr id="323" name="Google Shape;323;p11"/>
          <p:cNvGrpSpPr/>
          <p:nvPr/>
        </p:nvGrpSpPr>
        <p:grpSpPr>
          <a:xfrm>
            <a:off x="1585318" y="2182042"/>
            <a:ext cx="3058899" cy="1647604"/>
            <a:chOff x="0" y="1732481"/>
            <a:chExt cx="3058899" cy="1647604"/>
          </a:xfrm>
        </p:grpSpPr>
        <p:sp>
          <p:nvSpPr>
            <p:cNvPr id="324" name="Google Shape;324;p11"/>
            <p:cNvSpPr/>
            <p:nvPr/>
          </p:nvSpPr>
          <p:spPr>
            <a:xfrm>
              <a:off x="0" y="1732481"/>
              <a:ext cx="3058899" cy="1647604"/>
            </a:xfrm>
            <a:prstGeom prst="roundRect">
              <a:avLst>
                <a:gd fmla="val 16667" name="adj"/>
              </a:avLst>
            </a:prstGeom>
            <a:solidFill>
              <a:srgbClr val="FFA167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" name="Google Shape;325;p11"/>
            <p:cNvSpPr/>
            <p:nvPr/>
          </p:nvSpPr>
          <p:spPr>
            <a:xfrm>
              <a:off x="80429" y="1812910"/>
              <a:ext cx="2898041" cy="1486746"/>
            </a:xfrm>
            <a:prstGeom prst="rect">
              <a:avLst/>
            </a:prstGeom>
            <a:solidFill>
              <a:srgbClr val="FFA167"/>
            </a:solidFill>
            <a:ln>
              <a:noFill/>
            </a:ln>
          </p:spPr>
          <p:txBody>
            <a:bodyPr anchorCtr="0" anchor="ctr" bIns="114300" lIns="228600" spcFirstLastPara="1" rIns="228600" wrap="square" tIns="1143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6000">
                  <a:solidFill>
                    <a:schemeClr val="lt1"/>
                  </a:solidFill>
                  <a:latin typeface="DFKai-SB"/>
                  <a:ea typeface="DFKai-SB"/>
                  <a:cs typeface="DFKai-SB"/>
                  <a:sym typeface="DFKai-SB"/>
                </a:rPr>
                <a:t>認知</a:t>
              </a:r>
              <a:endParaRPr sz="600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endParaRPr>
            </a:p>
          </p:txBody>
        </p:sp>
      </p:grpSp>
      <p:sp>
        <p:nvSpPr>
          <p:cNvPr id="326" name="Google Shape;326;p11"/>
          <p:cNvSpPr/>
          <p:nvPr/>
        </p:nvSpPr>
        <p:spPr>
          <a:xfrm rot="5400000">
            <a:off x="6704197" y="2016808"/>
            <a:ext cx="1318083" cy="5438044"/>
          </a:xfrm>
          <a:prstGeom prst="round2SameRect">
            <a:avLst>
              <a:gd fmla="val 16667" name="adj1"/>
              <a:gd fmla="val 0" name="adj2"/>
            </a:avLst>
          </a:prstGeom>
          <a:solidFill>
            <a:srgbClr val="FFA167"/>
          </a:solidFill>
          <a:ln cap="flat" cmpd="sng" w="12700">
            <a:solidFill>
              <a:srgbClr val="FEC9CB">
                <a:alpha val="89803"/>
              </a:srgbClr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27" name="Google Shape;327;p11"/>
          <p:cNvGrpSpPr/>
          <p:nvPr/>
        </p:nvGrpSpPr>
        <p:grpSpPr>
          <a:xfrm>
            <a:off x="1585318" y="3912027"/>
            <a:ext cx="3058899" cy="1647604"/>
            <a:chOff x="0" y="3462466"/>
            <a:chExt cx="3058899" cy="1647604"/>
          </a:xfrm>
        </p:grpSpPr>
        <p:sp>
          <p:nvSpPr>
            <p:cNvPr id="328" name="Google Shape;328;p11"/>
            <p:cNvSpPr/>
            <p:nvPr/>
          </p:nvSpPr>
          <p:spPr>
            <a:xfrm>
              <a:off x="0" y="3462466"/>
              <a:ext cx="3058899" cy="1647604"/>
            </a:xfrm>
            <a:prstGeom prst="roundRect">
              <a:avLst>
                <a:gd fmla="val 16667" name="adj"/>
              </a:avLst>
            </a:prstGeom>
            <a:solidFill>
              <a:srgbClr val="FFA167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" name="Google Shape;329;p11"/>
            <p:cNvSpPr/>
            <p:nvPr/>
          </p:nvSpPr>
          <p:spPr>
            <a:xfrm>
              <a:off x="80429" y="3542895"/>
              <a:ext cx="2898041" cy="1486746"/>
            </a:xfrm>
            <a:prstGeom prst="rect">
              <a:avLst/>
            </a:prstGeom>
            <a:solidFill>
              <a:srgbClr val="FFA167"/>
            </a:solidFill>
            <a:ln>
              <a:noFill/>
            </a:ln>
          </p:spPr>
          <p:txBody>
            <a:bodyPr anchorCtr="0" anchor="ctr" bIns="114300" lIns="228600" spcFirstLastPara="1" rIns="228600" wrap="square" tIns="1143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6000">
                  <a:solidFill>
                    <a:schemeClr val="lt1"/>
                  </a:solidFill>
                  <a:latin typeface="DFKai-SB"/>
                  <a:ea typeface="DFKai-SB"/>
                  <a:cs typeface="DFKai-SB"/>
                  <a:sym typeface="DFKai-SB"/>
                </a:rPr>
                <a:t>語文</a:t>
              </a:r>
              <a:endParaRPr sz="600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endParaRPr>
            </a:p>
          </p:txBody>
        </p:sp>
      </p:grpSp>
      <p:sp>
        <p:nvSpPr>
          <p:cNvPr id="330" name="Google Shape;330;p11"/>
          <p:cNvSpPr/>
          <p:nvPr/>
        </p:nvSpPr>
        <p:spPr>
          <a:xfrm>
            <a:off x="4644216" y="4170392"/>
            <a:ext cx="6096000" cy="10618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28600" lvl="1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DFKai-SB"/>
              <a:buChar char="•"/>
            </a:pPr>
            <a:r>
              <a:rPr b="0" i="0" lang="zh-TW" sz="21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語-1-1理解互動對象的意圖</a:t>
            </a:r>
            <a:endParaRPr b="0" i="0" sz="2100" u="none" cap="none" strike="noStrik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228600" lvl="1" marL="228600" marR="0" rtl="0" algn="l">
              <a:lnSpc>
                <a:spcPct val="90000"/>
              </a:lnSpc>
              <a:spcBef>
                <a:spcPts val="31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DFKai-SB"/>
              <a:buChar char="•"/>
            </a:pPr>
            <a:r>
              <a:rPr b="0" i="0" lang="zh-TW" sz="21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語-1-7理解文字的功能</a:t>
            </a:r>
            <a:endParaRPr b="0" i="0" sz="2100" u="none" cap="none" strike="noStrik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228600" lvl="1" marL="228600" marR="0" rtl="0" algn="l">
              <a:lnSpc>
                <a:spcPct val="90000"/>
              </a:lnSpc>
              <a:spcBef>
                <a:spcPts val="31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DFKai-SB"/>
              <a:buChar char="•"/>
            </a:pPr>
            <a:r>
              <a:rPr b="0" i="0" lang="zh-TW" sz="21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語-2-2以口語參與互動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5" name="Google Shape;335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29025" y="5807075"/>
            <a:ext cx="8408988" cy="101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9387" y="5913437"/>
            <a:ext cx="3275012" cy="908050"/>
          </a:xfrm>
          <a:prstGeom prst="rect">
            <a:avLst/>
          </a:prstGeom>
          <a:noFill/>
          <a:ln>
            <a:noFill/>
          </a:ln>
        </p:spPr>
      </p:pic>
      <p:sp>
        <p:nvSpPr>
          <p:cNvPr id="337" name="Google Shape;337;p12"/>
          <p:cNvSpPr/>
          <p:nvPr/>
        </p:nvSpPr>
        <p:spPr>
          <a:xfrm>
            <a:off x="4357241" y="728290"/>
            <a:ext cx="6254367" cy="1189395"/>
          </a:xfrm>
          <a:prstGeom prst="rect">
            <a:avLst/>
          </a:prstGeom>
          <a:solidFill>
            <a:srgbClr val="FCAD89"/>
          </a:solidFill>
          <a:ln>
            <a:noFill/>
          </a:ln>
        </p:spPr>
        <p:txBody>
          <a:bodyPr anchorCtr="0" anchor="ctr" bIns="40000" lIns="80000" spcFirstLastPara="1" rIns="80000" wrap="square" tIns="40000">
            <a:noAutofit/>
          </a:bodyPr>
          <a:lstStyle/>
          <a:p>
            <a:pPr indent="-228600" lvl="1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b="0" i="0" lang="zh-TW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社-1-2覺察自己與他人內在想法的不同</a:t>
            </a:r>
            <a:endParaRPr b="0" i="0" sz="2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1" marL="228600" marR="0" rtl="0" algn="l">
              <a:lnSpc>
                <a:spcPct val="90000"/>
              </a:lnSpc>
              <a:spcBef>
                <a:spcPts val="31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b="0" i="0" lang="zh-TW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社-2-3調整自己的行動，遵守生活規範與活動規則</a:t>
            </a:r>
            <a:endParaRPr b="0" i="0" sz="2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1" marL="228600" marR="0" rtl="0" algn="l">
              <a:lnSpc>
                <a:spcPct val="90000"/>
              </a:lnSpc>
              <a:spcBef>
                <a:spcPts val="31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b="0" i="0" lang="zh-TW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社-3-1喜歡自己，肯定自己</a:t>
            </a:r>
            <a:endParaRPr/>
          </a:p>
        </p:txBody>
      </p:sp>
      <p:grpSp>
        <p:nvGrpSpPr>
          <p:cNvPr id="338" name="Google Shape;338;p12"/>
          <p:cNvGrpSpPr/>
          <p:nvPr/>
        </p:nvGrpSpPr>
        <p:grpSpPr>
          <a:xfrm>
            <a:off x="4357241" y="2270360"/>
            <a:ext cx="6329256" cy="1654313"/>
            <a:chOff x="3058899" y="1897243"/>
            <a:chExt cx="5438044" cy="1393105"/>
          </a:xfrm>
        </p:grpSpPr>
        <p:sp>
          <p:nvSpPr>
            <p:cNvPr id="339" name="Google Shape;339;p12"/>
            <p:cNvSpPr/>
            <p:nvPr/>
          </p:nvSpPr>
          <p:spPr>
            <a:xfrm rot="5400000">
              <a:off x="5118879" y="-162738"/>
              <a:ext cx="1318083" cy="5438044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92D050"/>
            </a:solidFill>
            <a:ln cap="flat" cmpd="sng" w="12700">
              <a:solidFill>
                <a:srgbClr val="DAFBC7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12"/>
            <p:cNvSpPr/>
            <p:nvPr/>
          </p:nvSpPr>
          <p:spPr>
            <a:xfrm>
              <a:off x="3058899" y="2100952"/>
              <a:ext cx="5373700" cy="1189395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txBody>
            <a:bodyPr anchorCtr="0" anchor="ctr" bIns="40000" lIns="80000" spcFirstLastPara="1" rIns="80000" wrap="square" tIns="40000">
              <a:noAutofit/>
            </a:bodyPr>
            <a:lstStyle/>
            <a:p>
              <a:pPr indent="-228600" lvl="1" marL="228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Arial"/>
                <a:buChar char="•"/>
              </a:pPr>
              <a:r>
                <a:rPr b="0" i="0" lang="zh-TW" sz="21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情-1-1覺察與辨識自己的情緒</a:t>
              </a:r>
              <a:endPara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228600" lvl="1" marL="228600" marR="0" rtl="0" algn="l">
                <a:lnSpc>
                  <a:spcPct val="90000"/>
                </a:lnSpc>
                <a:spcBef>
                  <a:spcPts val="315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Arial"/>
                <a:buChar char="•"/>
              </a:pPr>
              <a:r>
                <a:rPr b="0" i="0" lang="zh-TW" sz="21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情-1-2覺察與辨識生活環境中他人和擬人化物件的情緒</a:t>
              </a:r>
              <a:endPara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228600" lvl="1" marL="228600" marR="0" rtl="0" algn="l">
                <a:lnSpc>
                  <a:spcPct val="90000"/>
                </a:lnSpc>
                <a:spcBef>
                  <a:spcPts val="315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Arial"/>
                <a:buChar char="•"/>
              </a:pPr>
              <a:r>
                <a:rPr b="0" i="0" lang="zh-TW" sz="21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情-2-1合宜地表達自己的情緒</a:t>
              </a:r>
              <a:endPara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76200" lvl="1" marL="228600" marR="0" rtl="0" algn="l">
                <a:lnSpc>
                  <a:spcPct val="90000"/>
                </a:lnSpc>
                <a:spcBef>
                  <a:spcPts val="315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Microsoft Yahei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</p:grpSp>
      <p:grpSp>
        <p:nvGrpSpPr>
          <p:cNvPr id="341" name="Google Shape;341;p12"/>
          <p:cNvGrpSpPr/>
          <p:nvPr/>
        </p:nvGrpSpPr>
        <p:grpSpPr>
          <a:xfrm>
            <a:off x="1298343" y="2229170"/>
            <a:ext cx="3058899" cy="1647604"/>
            <a:chOff x="0" y="1732481"/>
            <a:chExt cx="3058899" cy="1647604"/>
          </a:xfrm>
        </p:grpSpPr>
        <p:sp>
          <p:nvSpPr>
            <p:cNvPr id="342" name="Google Shape;342;p12"/>
            <p:cNvSpPr/>
            <p:nvPr/>
          </p:nvSpPr>
          <p:spPr>
            <a:xfrm>
              <a:off x="0" y="1732481"/>
              <a:ext cx="3058899" cy="1647604"/>
            </a:xfrm>
            <a:prstGeom prst="roundRect">
              <a:avLst>
                <a:gd fmla="val 16667" name="adj"/>
              </a:avLst>
            </a:prstGeom>
            <a:solidFill>
              <a:srgbClr val="92D050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12"/>
            <p:cNvSpPr/>
            <p:nvPr/>
          </p:nvSpPr>
          <p:spPr>
            <a:xfrm>
              <a:off x="80429" y="1812910"/>
              <a:ext cx="2898041" cy="148674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txBody>
            <a:bodyPr anchorCtr="0" anchor="ctr" bIns="114300" lIns="228600" spcFirstLastPara="1" rIns="228600" wrap="square" tIns="1143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6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情緒</a:t>
              </a:r>
              <a:endParaRPr sz="6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44" name="Google Shape;344;p12"/>
          <p:cNvGrpSpPr/>
          <p:nvPr/>
        </p:nvGrpSpPr>
        <p:grpSpPr>
          <a:xfrm>
            <a:off x="4357241" y="4123917"/>
            <a:ext cx="6405042" cy="1318083"/>
            <a:chOff x="3058899" y="3627228"/>
            <a:chExt cx="5438044" cy="1318083"/>
          </a:xfrm>
        </p:grpSpPr>
        <p:sp>
          <p:nvSpPr>
            <p:cNvPr id="345" name="Google Shape;345;p12"/>
            <p:cNvSpPr/>
            <p:nvPr/>
          </p:nvSpPr>
          <p:spPr>
            <a:xfrm rot="5400000">
              <a:off x="5118879" y="1567247"/>
              <a:ext cx="1318083" cy="5438044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92D050"/>
            </a:solidFill>
            <a:ln cap="flat" cmpd="sng" w="12700">
              <a:solidFill>
                <a:srgbClr val="C7F2F9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12"/>
            <p:cNvSpPr/>
            <p:nvPr/>
          </p:nvSpPr>
          <p:spPr>
            <a:xfrm>
              <a:off x="3058899" y="3691571"/>
              <a:ext cx="5373700" cy="1189395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txBody>
            <a:bodyPr anchorCtr="0" anchor="ctr" bIns="40000" lIns="80000" spcFirstLastPara="1" rIns="80000" wrap="square" tIns="40000">
              <a:noAutofit/>
            </a:bodyPr>
            <a:lstStyle/>
            <a:p>
              <a:pPr indent="-228600" lvl="1" marL="228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Arial"/>
                <a:buChar char="•"/>
              </a:pPr>
              <a:r>
                <a:rPr b="0" i="0" lang="zh-TW" sz="21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美-1-1體驗生活環境中愉悅的美感經驗</a:t>
              </a:r>
              <a:endPara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228600" lvl="1" marL="228600" marR="0" rtl="0" algn="l">
                <a:lnSpc>
                  <a:spcPct val="90000"/>
                </a:lnSpc>
                <a:spcBef>
                  <a:spcPts val="315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Arial"/>
                <a:buChar char="•"/>
              </a:pPr>
              <a:r>
                <a:rPr b="0" i="0" lang="zh-TW" sz="21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美-1-2運用五官感受生活環境中各種形式的美</a:t>
              </a:r>
              <a:endPara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228600" lvl="1" marL="228600" marR="0" rtl="0" algn="l">
                <a:lnSpc>
                  <a:spcPct val="90000"/>
                </a:lnSpc>
                <a:spcBef>
                  <a:spcPts val="315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Arial"/>
                <a:buChar char="•"/>
              </a:pPr>
              <a:r>
                <a:rPr b="0" i="0" lang="zh-TW" sz="21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美-2-1發揮想像並進行個人獨特的創作</a:t>
              </a:r>
              <a:endPara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47" name="Google Shape;347;p12"/>
          <p:cNvGrpSpPr/>
          <p:nvPr/>
        </p:nvGrpSpPr>
        <p:grpSpPr>
          <a:xfrm>
            <a:off x="1298343" y="3959155"/>
            <a:ext cx="3058899" cy="1647604"/>
            <a:chOff x="0" y="3462466"/>
            <a:chExt cx="3058899" cy="1647604"/>
          </a:xfrm>
        </p:grpSpPr>
        <p:sp>
          <p:nvSpPr>
            <p:cNvPr id="348" name="Google Shape;348;p12"/>
            <p:cNvSpPr/>
            <p:nvPr/>
          </p:nvSpPr>
          <p:spPr>
            <a:xfrm>
              <a:off x="0" y="3462466"/>
              <a:ext cx="3058899" cy="1647604"/>
            </a:xfrm>
            <a:prstGeom prst="roundRect">
              <a:avLst>
                <a:gd fmla="val 16667" name="adj"/>
              </a:avLst>
            </a:prstGeom>
            <a:solidFill>
              <a:srgbClr val="92D050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12"/>
            <p:cNvSpPr/>
            <p:nvPr/>
          </p:nvSpPr>
          <p:spPr>
            <a:xfrm>
              <a:off x="80429" y="3542895"/>
              <a:ext cx="2898041" cy="148674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txBody>
            <a:bodyPr anchorCtr="0" anchor="ctr" bIns="114300" lIns="228600" spcFirstLastPara="1" rIns="228600" wrap="square" tIns="1143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6000"/>
                <a:buFont typeface="Arial"/>
                <a:buNone/>
              </a:pPr>
              <a:r>
                <a:rPr lang="zh-TW" sz="6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美感</a:t>
              </a:r>
              <a:endParaRPr/>
            </a:p>
          </p:txBody>
        </p:sp>
      </p:grpSp>
      <p:grpSp>
        <p:nvGrpSpPr>
          <p:cNvPr id="350" name="Google Shape;350;p12"/>
          <p:cNvGrpSpPr/>
          <p:nvPr/>
        </p:nvGrpSpPr>
        <p:grpSpPr>
          <a:xfrm>
            <a:off x="4357240" y="728291"/>
            <a:ext cx="6254368" cy="1318083"/>
            <a:chOff x="3058899" y="167258"/>
            <a:chExt cx="5438045" cy="1318083"/>
          </a:xfrm>
        </p:grpSpPr>
        <p:sp>
          <p:nvSpPr>
            <p:cNvPr id="351" name="Google Shape;351;p12"/>
            <p:cNvSpPr/>
            <p:nvPr/>
          </p:nvSpPr>
          <p:spPr>
            <a:xfrm rot="5400000">
              <a:off x="5118879" y="-1892723"/>
              <a:ext cx="1318083" cy="5438044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92D050"/>
            </a:solidFill>
            <a:ln cap="flat" cmpd="sng" w="12700">
              <a:solidFill>
                <a:srgbClr val="FED0C8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12"/>
            <p:cNvSpPr/>
            <p:nvPr/>
          </p:nvSpPr>
          <p:spPr>
            <a:xfrm>
              <a:off x="3058899" y="231601"/>
              <a:ext cx="5438044" cy="1189395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txBody>
            <a:bodyPr anchorCtr="0" anchor="ctr" bIns="40000" lIns="80000" spcFirstLastPara="1" rIns="80000" wrap="square" tIns="40000">
              <a:noAutofit/>
            </a:bodyPr>
            <a:lstStyle/>
            <a:p>
              <a:pPr indent="-228600" lvl="1" marL="228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Arial"/>
                <a:buChar char="•"/>
              </a:pPr>
              <a:r>
                <a:rPr b="0" i="0" lang="zh-TW" sz="21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社-1-1認識自己</a:t>
              </a:r>
              <a:endPara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228600" lvl="1" marL="228600" marR="0" rtl="0" algn="l">
                <a:lnSpc>
                  <a:spcPct val="90000"/>
                </a:lnSpc>
                <a:spcBef>
                  <a:spcPts val="315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Arial"/>
                <a:buChar char="•"/>
              </a:pPr>
              <a:r>
                <a:rPr b="0" i="0" lang="zh-TW" sz="21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社-1-3覺察生活規範 與活動規則</a:t>
              </a:r>
              <a:endParaRPr/>
            </a:p>
            <a:p>
              <a:pPr indent="-228600" lvl="1" marL="228600" marR="0" rtl="0" algn="l">
                <a:lnSpc>
                  <a:spcPct val="90000"/>
                </a:lnSpc>
                <a:spcBef>
                  <a:spcPts val="315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Arial"/>
                <a:buChar char="•"/>
              </a:pPr>
              <a:r>
                <a:rPr b="0" i="0" lang="zh-TW" sz="21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社-2-1發展自我概念</a:t>
              </a:r>
              <a:endPara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228600" lvl="1" marL="228600" marR="0" rtl="0" algn="l">
                <a:lnSpc>
                  <a:spcPct val="90000"/>
                </a:lnSpc>
                <a:spcBef>
                  <a:spcPts val="315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Arial"/>
                <a:buChar char="•"/>
              </a:pPr>
              <a:r>
                <a:rPr b="0" i="0" lang="zh-TW" sz="21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社-3-1喜歡自己，肯定自己</a:t>
              </a:r>
              <a:endParaRPr/>
            </a:p>
          </p:txBody>
        </p:sp>
      </p:grpSp>
      <p:grpSp>
        <p:nvGrpSpPr>
          <p:cNvPr id="353" name="Google Shape;353;p12"/>
          <p:cNvGrpSpPr/>
          <p:nvPr/>
        </p:nvGrpSpPr>
        <p:grpSpPr>
          <a:xfrm>
            <a:off x="1298343" y="483100"/>
            <a:ext cx="3058899" cy="1647604"/>
            <a:chOff x="0" y="2496"/>
            <a:chExt cx="3058899" cy="1647604"/>
          </a:xfrm>
        </p:grpSpPr>
        <p:sp>
          <p:nvSpPr>
            <p:cNvPr id="354" name="Google Shape;354;p12"/>
            <p:cNvSpPr/>
            <p:nvPr/>
          </p:nvSpPr>
          <p:spPr>
            <a:xfrm>
              <a:off x="0" y="2496"/>
              <a:ext cx="3058899" cy="1647604"/>
            </a:xfrm>
            <a:prstGeom prst="roundRect">
              <a:avLst>
                <a:gd fmla="val 16667" name="adj"/>
              </a:avLst>
            </a:prstGeom>
            <a:solidFill>
              <a:srgbClr val="92D050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12"/>
            <p:cNvSpPr/>
            <p:nvPr/>
          </p:nvSpPr>
          <p:spPr>
            <a:xfrm>
              <a:off x="80429" y="82925"/>
              <a:ext cx="2898041" cy="148674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txBody>
            <a:bodyPr anchorCtr="0" anchor="ctr" bIns="114300" lIns="228600" spcFirstLastPara="1" rIns="228600" wrap="square" tIns="1143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6000"/>
                <a:buFont typeface="Arial"/>
                <a:buNone/>
              </a:pPr>
              <a:r>
                <a:rPr lang="zh-TW" sz="6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社會</a:t>
              </a:r>
              <a:endParaRPr/>
            </a:p>
          </p:txBody>
        </p:sp>
      </p:grp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3"/>
          <p:cNvSpPr txBox="1"/>
          <p:nvPr/>
        </p:nvSpPr>
        <p:spPr>
          <a:xfrm>
            <a:off x="201650" y="171645"/>
            <a:ext cx="4769361" cy="63639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000" u="sng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主題發展策略與教學資源</a:t>
            </a:r>
            <a:endParaRPr sz="3000" u="sng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2" name="Google Shape;362;p13"/>
          <p:cNvSpPr/>
          <p:nvPr/>
        </p:nvSpPr>
        <p:spPr>
          <a:xfrm>
            <a:off x="6484042" y="2004715"/>
            <a:ext cx="1703222" cy="1703222"/>
          </a:xfrm>
          <a:custGeom>
            <a:rect b="b" l="l" r="r" t="t"/>
            <a:pathLst>
              <a:path extrusionOk="0" h="2333807" w="2333806">
                <a:moveTo>
                  <a:pt x="885717" y="470942"/>
                </a:moveTo>
                <a:cubicBezTo>
                  <a:pt x="501348" y="626237"/>
                  <a:pt x="315647" y="1063721"/>
                  <a:pt x="470942" y="1448090"/>
                </a:cubicBezTo>
                <a:cubicBezTo>
                  <a:pt x="626237" y="1832458"/>
                  <a:pt x="1063721" y="2018159"/>
                  <a:pt x="1448090" y="1862864"/>
                </a:cubicBezTo>
                <a:cubicBezTo>
                  <a:pt x="1832458" y="1707569"/>
                  <a:pt x="2018159" y="1270086"/>
                  <a:pt x="1862864" y="885717"/>
                </a:cubicBezTo>
                <a:cubicBezTo>
                  <a:pt x="1707569" y="501348"/>
                  <a:pt x="1270085" y="315647"/>
                  <a:pt x="885717" y="470942"/>
                </a:cubicBezTo>
                <a:close/>
                <a:moveTo>
                  <a:pt x="729773" y="84969"/>
                </a:moveTo>
                <a:cubicBezTo>
                  <a:pt x="777329" y="65755"/>
                  <a:pt x="831456" y="88731"/>
                  <a:pt x="850669" y="136286"/>
                </a:cubicBezTo>
                <a:lnTo>
                  <a:pt x="892245" y="239189"/>
                </a:lnTo>
                <a:lnTo>
                  <a:pt x="897994" y="237197"/>
                </a:lnTo>
                <a:cubicBezTo>
                  <a:pt x="929395" y="228074"/>
                  <a:pt x="960959" y="220622"/>
                  <a:pt x="992578" y="214799"/>
                </a:cubicBezTo>
                <a:lnTo>
                  <a:pt x="1074034" y="203959"/>
                </a:lnTo>
                <a:lnTo>
                  <a:pt x="1074034" y="92869"/>
                </a:lnTo>
                <a:cubicBezTo>
                  <a:pt x="1074034" y="54401"/>
                  <a:pt x="1097422" y="21396"/>
                  <a:pt x="1130754" y="7298"/>
                </a:cubicBezTo>
                <a:cubicBezTo>
                  <a:pt x="1141865" y="2599"/>
                  <a:pt x="1154080" y="0"/>
                  <a:pt x="1166903" y="0"/>
                </a:cubicBezTo>
                <a:cubicBezTo>
                  <a:pt x="1218193" y="0"/>
                  <a:pt x="1259772" y="41579"/>
                  <a:pt x="1259772" y="92869"/>
                </a:cubicBezTo>
                <a:lnTo>
                  <a:pt x="1259772" y="204083"/>
                </a:lnTo>
                <a:lnTo>
                  <a:pt x="1275829" y="205127"/>
                </a:lnTo>
                <a:cubicBezTo>
                  <a:pt x="1306838" y="208667"/>
                  <a:pt x="1337586" y="213699"/>
                  <a:pt x="1367969" y="220181"/>
                </a:cubicBezTo>
                <a:lnTo>
                  <a:pt x="1456065" y="248001"/>
                </a:lnTo>
                <a:lnTo>
                  <a:pt x="1501076" y="141963"/>
                </a:lnTo>
                <a:cubicBezTo>
                  <a:pt x="1511096" y="118356"/>
                  <a:pt x="1529736" y="101047"/>
                  <a:pt x="1551773" y="92143"/>
                </a:cubicBezTo>
                <a:cubicBezTo>
                  <a:pt x="1573809" y="83240"/>
                  <a:pt x="1599243" y="82743"/>
                  <a:pt x="1622849" y="92763"/>
                </a:cubicBezTo>
                <a:cubicBezTo>
                  <a:pt x="1670062" y="112804"/>
                  <a:pt x="1692089" y="167324"/>
                  <a:pt x="1672048" y="214537"/>
                </a:cubicBezTo>
                <a:lnTo>
                  <a:pt x="1627038" y="320574"/>
                </a:lnTo>
                <a:lnTo>
                  <a:pt x="1708247" y="364621"/>
                </a:lnTo>
                <a:lnTo>
                  <a:pt x="1782477" y="419993"/>
                </a:lnTo>
                <a:lnTo>
                  <a:pt x="1860692" y="341778"/>
                </a:lnTo>
                <a:cubicBezTo>
                  <a:pt x="1869759" y="332712"/>
                  <a:pt x="1880234" y="325911"/>
                  <a:pt x="1891414" y="321378"/>
                </a:cubicBezTo>
                <a:cubicBezTo>
                  <a:pt x="1924952" y="307777"/>
                  <a:pt x="1964828" y="314578"/>
                  <a:pt x="1992029" y="341778"/>
                </a:cubicBezTo>
                <a:cubicBezTo>
                  <a:pt x="2028296" y="378046"/>
                  <a:pt x="2028297" y="436847"/>
                  <a:pt x="1992029" y="473115"/>
                </a:cubicBezTo>
                <a:lnTo>
                  <a:pt x="1913780" y="551364"/>
                </a:lnTo>
                <a:lnTo>
                  <a:pt x="1916033" y="553858"/>
                </a:lnTo>
                <a:cubicBezTo>
                  <a:pt x="1956215" y="602989"/>
                  <a:pt x="1991978" y="656660"/>
                  <a:pt x="2022478" y="714512"/>
                </a:cubicBezTo>
                <a:lnTo>
                  <a:pt x="2025039" y="720032"/>
                </a:lnTo>
                <a:lnTo>
                  <a:pt x="2127941" y="678457"/>
                </a:lnTo>
                <a:cubicBezTo>
                  <a:pt x="2175496" y="659243"/>
                  <a:pt x="2229624" y="682219"/>
                  <a:pt x="2248838" y="729774"/>
                </a:cubicBezTo>
                <a:cubicBezTo>
                  <a:pt x="2268052" y="777329"/>
                  <a:pt x="2245075" y="831457"/>
                  <a:pt x="2197520" y="850670"/>
                </a:cubicBezTo>
                <a:lnTo>
                  <a:pt x="2094618" y="892245"/>
                </a:lnTo>
                <a:lnTo>
                  <a:pt x="2096610" y="897994"/>
                </a:lnTo>
                <a:cubicBezTo>
                  <a:pt x="2105733" y="929395"/>
                  <a:pt x="2113185" y="960958"/>
                  <a:pt x="2119008" y="992578"/>
                </a:cubicBezTo>
                <a:lnTo>
                  <a:pt x="2129847" y="1074035"/>
                </a:lnTo>
                <a:lnTo>
                  <a:pt x="2240937" y="1074035"/>
                </a:lnTo>
                <a:cubicBezTo>
                  <a:pt x="2292227" y="1074035"/>
                  <a:pt x="2333806" y="1115614"/>
                  <a:pt x="2333806" y="1166904"/>
                </a:cubicBezTo>
                <a:cubicBezTo>
                  <a:pt x="2333806" y="1218194"/>
                  <a:pt x="2292227" y="1259773"/>
                  <a:pt x="2240937" y="1259773"/>
                </a:cubicBezTo>
                <a:lnTo>
                  <a:pt x="2129724" y="1259773"/>
                </a:lnTo>
                <a:lnTo>
                  <a:pt x="2128680" y="1275829"/>
                </a:lnTo>
                <a:cubicBezTo>
                  <a:pt x="2125140" y="1306838"/>
                  <a:pt x="2120107" y="1337586"/>
                  <a:pt x="2113625" y="1367968"/>
                </a:cubicBezTo>
                <a:lnTo>
                  <a:pt x="2085805" y="1456066"/>
                </a:lnTo>
                <a:lnTo>
                  <a:pt x="2191844" y="1501076"/>
                </a:lnTo>
                <a:cubicBezTo>
                  <a:pt x="2239056" y="1521117"/>
                  <a:pt x="2261084" y="1575637"/>
                  <a:pt x="2241043" y="1622849"/>
                </a:cubicBezTo>
                <a:cubicBezTo>
                  <a:pt x="2221002" y="1670062"/>
                  <a:pt x="2166483" y="1692089"/>
                  <a:pt x="2119270" y="1672049"/>
                </a:cubicBezTo>
                <a:lnTo>
                  <a:pt x="2013232" y="1627038"/>
                </a:lnTo>
                <a:lnTo>
                  <a:pt x="1969186" y="1708247"/>
                </a:lnTo>
                <a:lnTo>
                  <a:pt x="1913814" y="1782478"/>
                </a:lnTo>
                <a:lnTo>
                  <a:pt x="1992028" y="1860693"/>
                </a:lnTo>
                <a:cubicBezTo>
                  <a:pt x="2028296" y="1896960"/>
                  <a:pt x="2028295" y="1955762"/>
                  <a:pt x="1992028" y="1992030"/>
                </a:cubicBezTo>
                <a:cubicBezTo>
                  <a:pt x="1955761" y="2028297"/>
                  <a:pt x="1896959" y="2028297"/>
                  <a:pt x="1860691" y="1992030"/>
                </a:cubicBezTo>
                <a:lnTo>
                  <a:pt x="1782442" y="1913780"/>
                </a:lnTo>
                <a:lnTo>
                  <a:pt x="1779948" y="1916034"/>
                </a:lnTo>
                <a:cubicBezTo>
                  <a:pt x="1730818" y="1956215"/>
                  <a:pt x="1677146" y="1991978"/>
                  <a:pt x="1619295" y="2022478"/>
                </a:cubicBezTo>
                <a:lnTo>
                  <a:pt x="1613774" y="2025039"/>
                </a:lnTo>
                <a:lnTo>
                  <a:pt x="1655350" y="2127942"/>
                </a:lnTo>
                <a:cubicBezTo>
                  <a:pt x="1674563" y="2175498"/>
                  <a:pt x="1651588" y="2229625"/>
                  <a:pt x="1604032" y="2248838"/>
                </a:cubicBezTo>
                <a:cubicBezTo>
                  <a:pt x="1556477" y="2268052"/>
                  <a:pt x="1502350" y="2245076"/>
                  <a:pt x="1483136" y="2197521"/>
                </a:cubicBezTo>
                <a:lnTo>
                  <a:pt x="1441561" y="2094618"/>
                </a:lnTo>
                <a:lnTo>
                  <a:pt x="1435812" y="2096610"/>
                </a:lnTo>
                <a:cubicBezTo>
                  <a:pt x="1404411" y="2105733"/>
                  <a:pt x="1372847" y="2113184"/>
                  <a:pt x="1341228" y="2119008"/>
                </a:cubicBezTo>
                <a:lnTo>
                  <a:pt x="1259772" y="2129848"/>
                </a:lnTo>
                <a:lnTo>
                  <a:pt x="1259772" y="2240938"/>
                </a:lnTo>
                <a:cubicBezTo>
                  <a:pt x="1259772" y="2292228"/>
                  <a:pt x="1218193" y="2333807"/>
                  <a:pt x="1166903" y="2333807"/>
                </a:cubicBezTo>
                <a:cubicBezTo>
                  <a:pt x="1115612" y="2333807"/>
                  <a:pt x="1074034" y="2292228"/>
                  <a:pt x="1074033" y="2240938"/>
                </a:cubicBezTo>
                <a:lnTo>
                  <a:pt x="1074034" y="2129724"/>
                </a:lnTo>
                <a:lnTo>
                  <a:pt x="1057977" y="2128680"/>
                </a:lnTo>
                <a:cubicBezTo>
                  <a:pt x="1026969" y="2125140"/>
                  <a:pt x="996220" y="2120107"/>
                  <a:pt x="965838" y="2113626"/>
                </a:cubicBezTo>
                <a:lnTo>
                  <a:pt x="877740" y="2085806"/>
                </a:lnTo>
                <a:lnTo>
                  <a:pt x="832730" y="2191844"/>
                </a:lnTo>
                <a:cubicBezTo>
                  <a:pt x="812689" y="2239057"/>
                  <a:pt x="758169" y="2261084"/>
                  <a:pt x="710957" y="2241044"/>
                </a:cubicBezTo>
                <a:cubicBezTo>
                  <a:pt x="663744" y="2221003"/>
                  <a:pt x="641716" y="2166483"/>
                  <a:pt x="661757" y="2119271"/>
                </a:cubicBezTo>
                <a:lnTo>
                  <a:pt x="706768" y="2013232"/>
                </a:lnTo>
                <a:lnTo>
                  <a:pt x="625560" y="1969186"/>
                </a:lnTo>
                <a:lnTo>
                  <a:pt x="551328" y="1913814"/>
                </a:lnTo>
                <a:lnTo>
                  <a:pt x="473114" y="1992029"/>
                </a:lnTo>
                <a:cubicBezTo>
                  <a:pt x="436846" y="2028296"/>
                  <a:pt x="378044" y="2028296"/>
                  <a:pt x="341776" y="1992029"/>
                </a:cubicBezTo>
                <a:cubicBezTo>
                  <a:pt x="305509" y="1955761"/>
                  <a:pt x="305509" y="1896960"/>
                  <a:pt x="341777" y="1860692"/>
                </a:cubicBezTo>
                <a:lnTo>
                  <a:pt x="420027" y="1782443"/>
                </a:lnTo>
                <a:lnTo>
                  <a:pt x="417773" y="1779948"/>
                </a:lnTo>
                <a:cubicBezTo>
                  <a:pt x="377592" y="1730818"/>
                  <a:pt x="341829" y="1677147"/>
                  <a:pt x="311328" y="1619294"/>
                </a:cubicBezTo>
                <a:lnTo>
                  <a:pt x="308767" y="1613775"/>
                </a:lnTo>
                <a:lnTo>
                  <a:pt x="205864" y="1655350"/>
                </a:lnTo>
                <a:cubicBezTo>
                  <a:pt x="158308" y="1674564"/>
                  <a:pt x="104182" y="1651588"/>
                  <a:pt x="84968" y="1604033"/>
                </a:cubicBezTo>
                <a:cubicBezTo>
                  <a:pt x="65755" y="1556478"/>
                  <a:pt x="88730" y="1502351"/>
                  <a:pt x="136285" y="1483137"/>
                </a:cubicBezTo>
                <a:lnTo>
                  <a:pt x="239189" y="1441562"/>
                </a:lnTo>
                <a:lnTo>
                  <a:pt x="237197" y="1435813"/>
                </a:lnTo>
                <a:cubicBezTo>
                  <a:pt x="228073" y="1404411"/>
                  <a:pt x="220622" y="1372848"/>
                  <a:pt x="214799" y="1341228"/>
                </a:cubicBezTo>
                <a:lnTo>
                  <a:pt x="203960" y="1259772"/>
                </a:lnTo>
                <a:lnTo>
                  <a:pt x="92868" y="1259772"/>
                </a:lnTo>
                <a:cubicBezTo>
                  <a:pt x="41579" y="1259772"/>
                  <a:pt x="-1" y="1218193"/>
                  <a:pt x="0" y="1166903"/>
                </a:cubicBezTo>
                <a:cubicBezTo>
                  <a:pt x="-1" y="1128436"/>
                  <a:pt x="23388" y="1095431"/>
                  <a:pt x="56720" y="1081333"/>
                </a:cubicBezTo>
                <a:cubicBezTo>
                  <a:pt x="67830" y="1076633"/>
                  <a:pt x="80046" y="1074034"/>
                  <a:pt x="92869" y="1074034"/>
                </a:cubicBezTo>
                <a:lnTo>
                  <a:pt x="204083" y="1074034"/>
                </a:lnTo>
                <a:lnTo>
                  <a:pt x="205127" y="1057977"/>
                </a:lnTo>
                <a:cubicBezTo>
                  <a:pt x="208667" y="1026969"/>
                  <a:pt x="213700" y="996221"/>
                  <a:pt x="220181" y="965838"/>
                </a:cubicBezTo>
                <a:lnTo>
                  <a:pt x="248000" y="877741"/>
                </a:lnTo>
                <a:lnTo>
                  <a:pt x="141962" y="832731"/>
                </a:lnTo>
                <a:cubicBezTo>
                  <a:pt x="94749" y="812690"/>
                  <a:pt x="72722" y="758170"/>
                  <a:pt x="92762" y="710958"/>
                </a:cubicBezTo>
                <a:cubicBezTo>
                  <a:pt x="102783" y="687351"/>
                  <a:pt x="121423" y="670041"/>
                  <a:pt x="143460" y="661138"/>
                </a:cubicBezTo>
                <a:cubicBezTo>
                  <a:pt x="165496" y="652234"/>
                  <a:pt x="190929" y="651738"/>
                  <a:pt x="214536" y="661758"/>
                </a:cubicBezTo>
                <a:lnTo>
                  <a:pt x="320574" y="706769"/>
                </a:lnTo>
                <a:lnTo>
                  <a:pt x="364620" y="625560"/>
                </a:lnTo>
                <a:lnTo>
                  <a:pt x="419993" y="551329"/>
                </a:lnTo>
                <a:lnTo>
                  <a:pt x="341778" y="473114"/>
                </a:lnTo>
                <a:cubicBezTo>
                  <a:pt x="305510" y="436847"/>
                  <a:pt x="305510" y="378045"/>
                  <a:pt x="341777" y="341777"/>
                </a:cubicBezTo>
                <a:cubicBezTo>
                  <a:pt x="350844" y="332711"/>
                  <a:pt x="361319" y="325910"/>
                  <a:pt x="372499" y="321377"/>
                </a:cubicBezTo>
                <a:cubicBezTo>
                  <a:pt x="406037" y="307776"/>
                  <a:pt x="445913" y="314577"/>
                  <a:pt x="473114" y="341777"/>
                </a:cubicBezTo>
                <a:lnTo>
                  <a:pt x="551363" y="420027"/>
                </a:lnTo>
                <a:lnTo>
                  <a:pt x="553858" y="417773"/>
                </a:lnTo>
                <a:cubicBezTo>
                  <a:pt x="602989" y="377592"/>
                  <a:pt x="656660" y="341829"/>
                  <a:pt x="714512" y="311329"/>
                </a:cubicBezTo>
                <a:lnTo>
                  <a:pt x="720031" y="308768"/>
                </a:lnTo>
                <a:lnTo>
                  <a:pt x="678456" y="205865"/>
                </a:lnTo>
                <a:cubicBezTo>
                  <a:pt x="659242" y="158309"/>
                  <a:pt x="682218" y="104182"/>
                  <a:pt x="729773" y="84969"/>
                </a:cubicBezTo>
                <a:close/>
              </a:path>
            </a:pathLst>
          </a:custGeom>
          <a:solidFill>
            <a:srgbClr val="F2B91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grpSp>
        <p:nvGrpSpPr>
          <p:cNvPr id="363" name="Google Shape;363;p13"/>
          <p:cNvGrpSpPr/>
          <p:nvPr/>
        </p:nvGrpSpPr>
        <p:grpSpPr>
          <a:xfrm>
            <a:off x="6892392" y="2413068"/>
            <a:ext cx="886516" cy="886516"/>
            <a:chOff x="6892392" y="2413068"/>
            <a:chExt cx="886516" cy="886516"/>
          </a:xfrm>
        </p:grpSpPr>
        <p:sp>
          <p:nvSpPr>
            <p:cNvPr id="364" name="Google Shape;364;p13"/>
            <p:cNvSpPr/>
            <p:nvPr/>
          </p:nvSpPr>
          <p:spPr>
            <a:xfrm>
              <a:off x="6892392" y="2413068"/>
              <a:ext cx="886516" cy="886516"/>
            </a:xfrm>
            <a:prstGeom prst="ellipse">
              <a:avLst/>
            </a:prstGeom>
            <a:solidFill>
              <a:srgbClr val="F2B91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365" name="Google Shape;365;p13"/>
            <p:cNvSpPr/>
            <p:nvPr/>
          </p:nvSpPr>
          <p:spPr>
            <a:xfrm>
              <a:off x="7136610" y="2656303"/>
              <a:ext cx="398086" cy="400044"/>
            </a:xfrm>
            <a:custGeom>
              <a:rect b="b" l="l" r="r" t="t"/>
              <a:pathLst>
                <a:path extrusionOk="0" h="1018" w="1018">
                  <a:moveTo>
                    <a:pt x="1017" y="554"/>
                  </a:moveTo>
                  <a:lnTo>
                    <a:pt x="1017" y="554"/>
                  </a:lnTo>
                  <a:lnTo>
                    <a:pt x="1016" y="529"/>
                  </a:lnTo>
                  <a:lnTo>
                    <a:pt x="1013" y="506"/>
                  </a:lnTo>
                  <a:lnTo>
                    <a:pt x="1010" y="482"/>
                  </a:lnTo>
                  <a:lnTo>
                    <a:pt x="1005" y="458"/>
                  </a:lnTo>
                  <a:lnTo>
                    <a:pt x="999" y="436"/>
                  </a:lnTo>
                  <a:lnTo>
                    <a:pt x="992" y="413"/>
                  </a:lnTo>
                  <a:lnTo>
                    <a:pt x="984" y="391"/>
                  </a:lnTo>
                  <a:lnTo>
                    <a:pt x="976" y="369"/>
                  </a:lnTo>
                  <a:lnTo>
                    <a:pt x="966" y="349"/>
                  </a:lnTo>
                  <a:lnTo>
                    <a:pt x="955" y="329"/>
                  </a:lnTo>
                  <a:lnTo>
                    <a:pt x="943" y="308"/>
                  </a:lnTo>
                  <a:lnTo>
                    <a:pt x="930" y="289"/>
                  </a:lnTo>
                  <a:lnTo>
                    <a:pt x="918" y="271"/>
                  </a:lnTo>
                  <a:lnTo>
                    <a:pt x="904" y="252"/>
                  </a:lnTo>
                  <a:lnTo>
                    <a:pt x="889" y="235"/>
                  </a:lnTo>
                  <a:lnTo>
                    <a:pt x="873" y="218"/>
                  </a:lnTo>
                  <a:lnTo>
                    <a:pt x="856" y="202"/>
                  </a:lnTo>
                  <a:lnTo>
                    <a:pt x="839" y="187"/>
                  </a:lnTo>
                  <a:lnTo>
                    <a:pt x="822" y="172"/>
                  </a:lnTo>
                  <a:lnTo>
                    <a:pt x="803" y="159"/>
                  </a:lnTo>
                  <a:lnTo>
                    <a:pt x="785" y="146"/>
                  </a:lnTo>
                  <a:lnTo>
                    <a:pt x="764" y="133"/>
                  </a:lnTo>
                  <a:lnTo>
                    <a:pt x="745" y="123"/>
                  </a:lnTo>
                  <a:lnTo>
                    <a:pt x="723" y="112"/>
                  </a:lnTo>
                  <a:lnTo>
                    <a:pt x="702" y="103"/>
                  </a:lnTo>
                  <a:lnTo>
                    <a:pt x="680" y="95"/>
                  </a:lnTo>
                  <a:lnTo>
                    <a:pt x="658" y="87"/>
                  </a:lnTo>
                  <a:lnTo>
                    <a:pt x="635" y="81"/>
                  </a:lnTo>
                  <a:lnTo>
                    <a:pt x="613" y="75"/>
                  </a:lnTo>
                  <a:lnTo>
                    <a:pt x="589" y="71"/>
                  </a:lnTo>
                  <a:lnTo>
                    <a:pt x="566" y="68"/>
                  </a:lnTo>
                  <a:lnTo>
                    <a:pt x="541" y="66"/>
                  </a:lnTo>
                  <a:lnTo>
                    <a:pt x="541" y="32"/>
                  </a:lnTo>
                  <a:lnTo>
                    <a:pt x="541" y="32"/>
                  </a:lnTo>
                  <a:lnTo>
                    <a:pt x="541" y="26"/>
                  </a:lnTo>
                  <a:lnTo>
                    <a:pt x="539" y="21"/>
                  </a:lnTo>
                  <a:lnTo>
                    <a:pt x="536" y="14"/>
                  </a:lnTo>
                  <a:lnTo>
                    <a:pt x="532" y="10"/>
                  </a:lnTo>
                  <a:lnTo>
                    <a:pt x="527" y="6"/>
                  </a:lnTo>
                  <a:lnTo>
                    <a:pt x="522" y="3"/>
                  </a:lnTo>
                  <a:lnTo>
                    <a:pt x="516" y="1"/>
                  </a:lnTo>
                  <a:lnTo>
                    <a:pt x="510" y="0"/>
                  </a:lnTo>
                  <a:lnTo>
                    <a:pt x="510" y="0"/>
                  </a:lnTo>
                  <a:lnTo>
                    <a:pt x="503" y="1"/>
                  </a:lnTo>
                  <a:lnTo>
                    <a:pt x="497" y="3"/>
                  </a:lnTo>
                  <a:lnTo>
                    <a:pt x="492" y="6"/>
                  </a:lnTo>
                  <a:lnTo>
                    <a:pt x="487" y="10"/>
                  </a:lnTo>
                  <a:lnTo>
                    <a:pt x="483" y="14"/>
                  </a:lnTo>
                  <a:lnTo>
                    <a:pt x="480" y="21"/>
                  </a:lnTo>
                  <a:lnTo>
                    <a:pt x="479" y="26"/>
                  </a:lnTo>
                  <a:lnTo>
                    <a:pt x="478" y="32"/>
                  </a:lnTo>
                  <a:lnTo>
                    <a:pt x="478" y="66"/>
                  </a:lnTo>
                  <a:lnTo>
                    <a:pt x="478" y="66"/>
                  </a:lnTo>
                  <a:lnTo>
                    <a:pt x="453" y="68"/>
                  </a:lnTo>
                  <a:lnTo>
                    <a:pt x="429" y="71"/>
                  </a:lnTo>
                  <a:lnTo>
                    <a:pt x="406" y="75"/>
                  </a:lnTo>
                  <a:lnTo>
                    <a:pt x="383" y="81"/>
                  </a:lnTo>
                  <a:lnTo>
                    <a:pt x="361" y="87"/>
                  </a:lnTo>
                  <a:lnTo>
                    <a:pt x="338" y="95"/>
                  </a:lnTo>
                  <a:lnTo>
                    <a:pt x="317" y="103"/>
                  </a:lnTo>
                  <a:lnTo>
                    <a:pt x="295" y="112"/>
                  </a:lnTo>
                  <a:lnTo>
                    <a:pt x="275" y="123"/>
                  </a:lnTo>
                  <a:lnTo>
                    <a:pt x="255" y="133"/>
                  </a:lnTo>
                  <a:lnTo>
                    <a:pt x="235" y="146"/>
                  </a:lnTo>
                  <a:lnTo>
                    <a:pt x="216" y="159"/>
                  </a:lnTo>
                  <a:lnTo>
                    <a:pt x="198" y="172"/>
                  </a:lnTo>
                  <a:lnTo>
                    <a:pt x="179" y="187"/>
                  </a:lnTo>
                  <a:lnTo>
                    <a:pt x="162" y="202"/>
                  </a:lnTo>
                  <a:lnTo>
                    <a:pt x="146" y="218"/>
                  </a:lnTo>
                  <a:lnTo>
                    <a:pt x="130" y="235"/>
                  </a:lnTo>
                  <a:lnTo>
                    <a:pt x="116" y="252"/>
                  </a:lnTo>
                  <a:lnTo>
                    <a:pt x="101" y="271"/>
                  </a:lnTo>
                  <a:lnTo>
                    <a:pt x="88" y="289"/>
                  </a:lnTo>
                  <a:lnTo>
                    <a:pt x="75" y="308"/>
                  </a:lnTo>
                  <a:lnTo>
                    <a:pt x="65" y="329"/>
                  </a:lnTo>
                  <a:lnTo>
                    <a:pt x="54" y="349"/>
                  </a:lnTo>
                  <a:lnTo>
                    <a:pt x="44" y="369"/>
                  </a:lnTo>
                  <a:lnTo>
                    <a:pt x="35" y="391"/>
                  </a:lnTo>
                  <a:lnTo>
                    <a:pt x="27" y="413"/>
                  </a:lnTo>
                  <a:lnTo>
                    <a:pt x="21" y="436"/>
                  </a:lnTo>
                  <a:lnTo>
                    <a:pt x="14" y="458"/>
                  </a:lnTo>
                  <a:lnTo>
                    <a:pt x="10" y="482"/>
                  </a:lnTo>
                  <a:lnTo>
                    <a:pt x="6" y="506"/>
                  </a:lnTo>
                  <a:lnTo>
                    <a:pt x="3" y="529"/>
                  </a:lnTo>
                  <a:lnTo>
                    <a:pt x="1" y="554"/>
                  </a:lnTo>
                  <a:lnTo>
                    <a:pt x="1" y="554"/>
                  </a:lnTo>
                  <a:lnTo>
                    <a:pt x="0" y="573"/>
                  </a:lnTo>
                  <a:lnTo>
                    <a:pt x="0" y="573"/>
                  </a:lnTo>
                  <a:lnTo>
                    <a:pt x="1" y="580"/>
                  </a:lnTo>
                  <a:lnTo>
                    <a:pt x="3" y="586"/>
                  </a:lnTo>
                  <a:lnTo>
                    <a:pt x="6" y="591"/>
                  </a:lnTo>
                  <a:lnTo>
                    <a:pt x="10" y="596"/>
                  </a:lnTo>
                  <a:lnTo>
                    <a:pt x="14" y="600"/>
                  </a:lnTo>
                  <a:lnTo>
                    <a:pt x="20" y="602"/>
                  </a:lnTo>
                  <a:lnTo>
                    <a:pt x="26" y="604"/>
                  </a:lnTo>
                  <a:lnTo>
                    <a:pt x="32" y="605"/>
                  </a:lnTo>
                  <a:lnTo>
                    <a:pt x="32" y="605"/>
                  </a:lnTo>
                  <a:lnTo>
                    <a:pt x="39" y="604"/>
                  </a:lnTo>
                  <a:lnTo>
                    <a:pt x="45" y="602"/>
                  </a:lnTo>
                  <a:lnTo>
                    <a:pt x="51" y="600"/>
                  </a:lnTo>
                  <a:lnTo>
                    <a:pt x="55" y="596"/>
                  </a:lnTo>
                  <a:lnTo>
                    <a:pt x="59" y="591"/>
                  </a:lnTo>
                  <a:lnTo>
                    <a:pt x="61" y="586"/>
                  </a:lnTo>
                  <a:lnTo>
                    <a:pt x="64" y="580"/>
                  </a:lnTo>
                  <a:lnTo>
                    <a:pt x="65" y="573"/>
                  </a:lnTo>
                  <a:lnTo>
                    <a:pt x="65" y="573"/>
                  </a:lnTo>
                  <a:lnTo>
                    <a:pt x="65" y="560"/>
                  </a:lnTo>
                  <a:lnTo>
                    <a:pt x="67" y="547"/>
                  </a:lnTo>
                  <a:lnTo>
                    <a:pt x="70" y="536"/>
                  </a:lnTo>
                  <a:lnTo>
                    <a:pt x="74" y="524"/>
                  </a:lnTo>
                  <a:lnTo>
                    <a:pt x="80" y="513"/>
                  </a:lnTo>
                  <a:lnTo>
                    <a:pt x="86" y="502"/>
                  </a:lnTo>
                  <a:lnTo>
                    <a:pt x="94" y="493"/>
                  </a:lnTo>
                  <a:lnTo>
                    <a:pt x="101" y="483"/>
                  </a:lnTo>
                  <a:lnTo>
                    <a:pt x="111" y="476"/>
                  </a:lnTo>
                  <a:lnTo>
                    <a:pt x="120" y="468"/>
                  </a:lnTo>
                  <a:lnTo>
                    <a:pt x="131" y="462"/>
                  </a:lnTo>
                  <a:lnTo>
                    <a:pt x="142" y="456"/>
                  </a:lnTo>
                  <a:lnTo>
                    <a:pt x="154" y="452"/>
                  </a:lnTo>
                  <a:lnTo>
                    <a:pt x="165" y="449"/>
                  </a:lnTo>
                  <a:lnTo>
                    <a:pt x="178" y="447"/>
                  </a:lnTo>
                  <a:lnTo>
                    <a:pt x="191" y="445"/>
                  </a:lnTo>
                  <a:lnTo>
                    <a:pt x="191" y="445"/>
                  </a:lnTo>
                  <a:lnTo>
                    <a:pt x="204" y="447"/>
                  </a:lnTo>
                  <a:lnTo>
                    <a:pt x="217" y="449"/>
                  </a:lnTo>
                  <a:lnTo>
                    <a:pt x="229" y="452"/>
                  </a:lnTo>
                  <a:lnTo>
                    <a:pt x="241" y="456"/>
                  </a:lnTo>
                  <a:lnTo>
                    <a:pt x="252" y="462"/>
                  </a:lnTo>
                  <a:lnTo>
                    <a:pt x="262" y="468"/>
                  </a:lnTo>
                  <a:lnTo>
                    <a:pt x="273" y="476"/>
                  </a:lnTo>
                  <a:lnTo>
                    <a:pt x="281" y="483"/>
                  </a:lnTo>
                  <a:lnTo>
                    <a:pt x="290" y="493"/>
                  </a:lnTo>
                  <a:lnTo>
                    <a:pt x="296" y="502"/>
                  </a:lnTo>
                  <a:lnTo>
                    <a:pt x="303" y="513"/>
                  </a:lnTo>
                  <a:lnTo>
                    <a:pt x="308" y="524"/>
                  </a:lnTo>
                  <a:lnTo>
                    <a:pt x="312" y="536"/>
                  </a:lnTo>
                  <a:lnTo>
                    <a:pt x="316" y="547"/>
                  </a:lnTo>
                  <a:lnTo>
                    <a:pt x="318" y="560"/>
                  </a:lnTo>
                  <a:lnTo>
                    <a:pt x="319" y="573"/>
                  </a:lnTo>
                  <a:lnTo>
                    <a:pt x="319" y="573"/>
                  </a:lnTo>
                  <a:lnTo>
                    <a:pt x="319" y="580"/>
                  </a:lnTo>
                  <a:lnTo>
                    <a:pt x="321" y="586"/>
                  </a:lnTo>
                  <a:lnTo>
                    <a:pt x="324" y="591"/>
                  </a:lnTo>
                  <a:lnTo>
                    <a:pt x="327" y="596"/>
                  </a:lnTo>
                  <a:lnTo>
                    <a:pt x="333" y="600"/>
                  </a:lnTo>
                  <a:lnTo>
                    <a:pt x="338" y="602"/>
                  </a:lnTo>
                  <a:lnTo>
                    <a:pt x="344" y="604"/>
                  </a:lnTo>
                  <a:lnTo>
                    <a:pt x="350" y="605"/>
                  </a:lnTo>
                  <a:lnTo>
                    <a:pt x="350" y="605"/>
                  </a:lnTo>
                  <a:lnTo>
                    <a:pt x="356" y="604"/>
                  </a:lnTo>
                  <a:lnTo>
                    <a:pt x="363" y="602"/>
                  </a:lnTo>
                  <a:lnTo>
                    <a:pt x="368" y="600"/>
                  </a:lnTo>
                  <a:lnTo>
                    <a:pt x="373" y="596"/>
                  </a:lnTo>
                  <a:lnTo>
                    <a:pt x="377" y="591"/>
                  </a:lnTo>
                  <a:lnTo>
                    <a:pt x="380" y="586"/>
                  </a:lnTo>
                  <a:lnTo>
                    <a:pt x="381" y="580"/>
                  </a:lnTo>
                  <a:lnTo>
                    <a:pt x="382" y="573"/>
                  </a:lnTo>
                  <a:lnTo>
                    <a:pt x="382" y="573"/>
                  </a:lnTo>
                  <a:lnTo>
                    <a:pt x="382" y="562"/>
                  </a:lnTo>
                  <a:lnTo>
                    <a:pt x="384" y="552"/>
                  </a:lnTo>
                  <a:lnTo>
                    <a:pt x="386" y="541"/>
                  </a:lnTo>
                  <a:lnTo>
                    <a:pt x="390" y="531"/>
                  </a:lnTo>
                  <a:lnTo>
                    <a:pt x="393" y="522"/>
                  </a:lnTo>
                  <a:lnTo>
                    <a:pt x="398" y="512"/>
                  </a:lnTo>
                  <a:lnTo>
                    <a:pt x="404" y="503"/>
                  </a:lnTo>
                  <a:lnTo>
                    <a:pt x="409" y="495"/>
                  </a:lnTo>
                  <a:lnTo>
                    <a:pt x="417" y="487"/>
                  </a:lnTo>
                  <a:lnTo>
                    <a:pt x="423" y="480"/>
                  </a:lnTo>
                  <a:lnTo>
                    <a:pt x="432" y="473"/>
                  </a:lnTo>
                  <a:lnTo>
                    <a:pt x="440" y="467"/>
                  </a:lnTo>
                  <a:lnTo>
                    <a:pt x="449" y="462"/>
                  </a:lnTo>
                  <a:lnTo>
                    <a:pt x="458" y="457"/>
                  </a:lnTo>
                  <a:lnTo>
                    <a:pt x="468" y="453"/>
                  </a:lnTo>
                  <a:lnTo>
                    <a:pt x="478" y="451"/>
                  </a:lnTo>
                  <a:lnTo>
                    <a:pt x="478" y="860"/>
                  </a:lnTo>
                  <a:lnTo>
                    <a:pt x="478" y="860"/>
                  </a:lnTo>
                  <a:lnTo>
                    <a:pt x="478" y="869"/>
                  </a:lnTo>
                  <a:lnTo>
                    <a:pt x="476" y="879"/>
                  </a:lnTo>
                  <a:lnTo>
                    <a:pt x="473" y="888"/>
                  </a:lnTo>
                  <a:lnTo>
                    <a:pt x="470" y="896"/>
                  </a:lnTo>
                  <a:lnTo>
                    <a:pt x="466" y="905"/>
                  </a:lnTo>
                  <a:lnTo>
                    <a:pt x="462" y="912"/>
                  </a:lnTo>
                  <a:lnTo>
                    <a:pt x="456" y="920"/>
                  </a:lnTo>
                  <a:lnTo>
                    <a:pt x="450" y="927"/>
                  </a:lnTo>
                  <a:lnTo>
                    <a:pt x="443" y="933"/>
                  </a:lnTo>
                  <a:lnTo>
                    <a:pt x="436" y="938"/>
                  </a:lnTo>
                  <a:lnTo>
                    <a:pt x="427" y="943"/>
                  </a:lnTo>
                  <a:lnTo>
                    <a:pt x="420" y="948"/>
                  </a:lnTo>
                  <a:lnTo>
                    <a:pt x="410" y="951"/>
                  </a:lnTo>
                  <a:lnTo>
                    <a:pt x="402" y="953"/>
                  </a:lnTo>
                  <a:lnTo>
                    <a:pt x="392" y="954"/>
                  </a:lnTo>
                  <a:lnTo>
                    <a:pt x="382" y="955"/>
                  </a:lnTo>
                  <a:lnTo>
                    <a:pt x="382" y="955"/>
                  </a:lnTo>
                  <a:lnTo>
                    <a:pt x="373" y="954"/>
                  </a:lnTo>
                  <a:lnTo>
                    <a:pt x="363" y="953"/>
                  </a:lnTo>
                  <a:lnTo>
                    <a:pt x="354" y="951"/>
                  </a:lnTo>
                  <a:lnTo>
                    <a:pt x="345" y="948"/>
                  </a:lnTo>
                  <a:lnTo>
                    <a:pt x="337" y="943"/>
                  </a:lnTo>
                  <a:lnTo>
                    <a:pt x="329" y="938"/>
                  </a:lnTo>
                  <a:lnTo>
                    <a:pt x="322" y="933"/>
                  </a:lnTo>
                  <a:lnTo>
                    <a:pt x="315" y="927"/>
                  </a:lnTo>
                  <a:lnTo>
                    <a:pt x="308" y="920"/>
                  </a:lnTo>
                  <a:lnTo>
                    <a:pt x="303" y="912"/>
                  </a:lnTo>
                  <a:lnTo>
                    <a:pt x="299" y="905"/>
                  </a:lnTo>
                  <a:lnTo>
                    <a:pt x="294" y="896"/>
                  </a:lnTo>
                  <a:lnTo>
                    <a:pt x="291" y="888"/>
                  </a:lnTo>
                  <a:lnTo>
                    <a:pt x="289" y="879"/>
                  </a:lnTo>
                  <a:lnTo>
                    <a:pt x="288" y="869"/>
                  </a:lnTo>
                  <a:lnTo>
                    <a:pt x="287" y="860"/>
                  </a:lnTo>
                  <a:lnTo>
                    <a:pt x="287" y="860"/>
                  </a:lnTo>
                  <a:lnTo>
                    <a:pt x="287" y="853"/>
                  </a:lnTo>
                  <a:lnTo>
                    <a:pt x="285" y="847"/>
                  </a:lnTo>
                  <a:lnTo>
                    <a:pt x="281" y="841"/>
                  </a:lnTo>
                  <a:lnTo>
                    <a:pt x="277" y="837"/>
                  </a:lnTo>
                  <a:lnTo>
                    <a:pt x="273" y="833"/>
                  </a:lnTo>
                  <a:lnTo>
                    <a:pt x="267" y="830"/>
                  </a:lnTo>
                  <a:lnTo>
                    <a:pt x="261" y="828"/>
                  </a:lnTo>
                  <a:lnTo>
                    <a:pt x="255" y="827"/>
                  </a:lnTo>
                  <a:lnTo>
                    <a:pt x="255" y="827"/>
                  </a:lnTo>
                  <a:lnTo>
                    <a:pt x="249" y="828"/>
                  </a:lnTo>
                  <a:lnTo>
                    <a:pt x="243" y="830"/>
                  </a:lnTo>
                  <a:lnTo>
                    <a:pt x="237" y="833"/>
                  </a:lnTo>
                  <a:lnTo>
                    <a:pt x="233" y="837"/>
                  </a:lnTo>
                  <a:lnTo>
                    <a:pt x="229" y="841"/>
                  </a:lnTo>
                  <a:lnTo>
                    <a:pt x="226" y="847"/>
                  </a:lnTo>
                  <a:lnTo>
                    <a:pt x="223" y="853"/>
                  </a:lnTo>
                  <a:lnTo>
                    <a:pt x="223" y="860"/>
                  </a:lnTo>
                  <a:lnTo>
                    <a:pt x="223" y="860"/>
                  </a:lnTo>
                  <a:lnTo>
                    <a:pt x="224" y="876"/>
                  </a:lnTo>
                  <a:lnTo>
                    <a:pt x="227" y="892"/>
                  </a:lnTo>
                  <a:lnTo>
                    <a:pt x="231" y="907"/>
                  </a:lnTo>
                  <a:lnTo>
                    <a:pt x="236" y="921"/>
                  </a:lnTo>
                  <a:lnTo>
                    <a:pt x="243" y="935"/>
                  </a:lnTo>
                  <a:lnTo>
                    <a:pt x="250" y="949"/>
                  </a:lnTo>
                  <a:lnTo>
                    <a:pt x="260" y="960"/>
                  </a:lnTo>
                  <a:lnTo>
                    <a:pt x="270" y="972"/>
                  </a:lnTo>
                  <a:lnTo>
                    <a:pt x="281" y="982"/>
                  </a:lnTo>
                  <a:lnTo>
                    <a:pt x="293" y="992"/>
                  </a:lnTo>
                  <a:lnTo>
                    <a:pt x="306" y="999"/>
                  </a:lnTo>
                  <a:lnTo>
                    <a:pt x="320" y="1006"/>
                  </a:lnTo>
                  <a:lnTo>
                    <a:pt x="335" y="1011"/>
                  </a:lnTo>
                  <a:lnTo>
                    <a:pt x="350" y="1015"/>
                  </a:lnTo>
                  <a:lnTo>
                    <a:pt x="366" y="1017"/>
                  </a:lnTo>
                  <a:lnTo>
                    <a:pt x="382" y="1018"/>
                  </a:lnTo>
                  <a:lnTo>
                    <a:pt x="382" y="1018"/>
                  </a:lnTo>
                  <a:lnTo>
                    <a:pt x="398" y="1017"/>
                  </a:lnTo>
                  <a:lnTo>
                    <a:pt x="414" y="1015"/>
                  </a:lnTo>
                  <a:lnTo>
                    <a:pt x="429" y="1011"/>
                  </a:lnTo>
                  <a:lnTo>
                    <a:pt x="444" y="1006"/>
                  </a:lnTo>
                  <a:lnTo>
                    <a:pt x="458" y="999"/>
                  </a:lnTo>
                  <a:lnTo>
                    <a:pt x="471" y="992"/>
                  </a:lnTo>
                  <a:lnTo>
                    <a:pt x="483" y="982"/>
                  </a:lnTo>
                  <a:lnTo>
                    <a:pt x="495" y="972"/>
                  </a:lnTo>
                  <a:lnTo>
                    <a:pt x="505" y="960"/>
                  </a:lnTo>
                  <a:lnTo>
                    <a:pt x="514" y="949"/>
                  </a:lnTo>
                  <a:lnTo>
                    <a:pt x="522" y="935"/>
                  </a:lnTo>
                  <a:lnTo>
                    <a:pt x="529" y="921"/>
                  </a:lnTo>
                  <a:lnTo>
                    <a:pt x="535" y="907"/>
                  </a:lnTo>
                  <a:lnTo>
                    <a:pt x="538" y="892"/>
                  </a:lnTo>
                  <a:lnTo>
                    <a:pt x="540" y="876"/>
                  </a:lnTo>
                  <a:lnTo>
                    <a:pt x="541" y="860"/>
                  </a:lnTo>
                  <a:lnTo>
                    <a:pt x="541" y="451"/>
                  </a:lnTo>
                  <a:lnTo>
                    <a:pt x="541" y="451"/>
                  </a:lnTo>
                  <a:lnTo>
                    <a:pt x="552" y="453"/>
                  </a:lnTo>
                  <a:lnTo>
                    <a:pt x="561" y="457"/>
                  </a:lnTo>
                  <a:lnTo>
                    <a:pt x="570" y="462"/>
                  </a:lnTo>
                  <a:lnTo>
                    <a:pt x="580" y="467"/>
                  </a:lnTo>
                  <a:lnTo>
                    <a:pt x="587" y="473"/>
                  </a:lnTo>
                  <a:lnTo>
                    <a:pt x="596" y="480"/>
                  </a:lnTo>
                  <a:lnTo>
                    <a:pt x="603" y="487"/>
                  </a:lnTo>
                  <a:lnTo>
                    <a:pt x="610" y="495"/>
                  </a:lnTo>
                  <a:lnTo>
                    <a:pt x="615" y="503"/>
                  </a:lnTo>
                  <a:lnTo>
                    <a:pt x="621" y="512"/>
                  </a:lnTo>
                  <a:lnTo>
                    <a:pt x="626" y="522"/>
                  </a:lnTo>
                  <a:lnTo>
                    <a:pt x="629" y="531"/>
                  </a:lnTo>
                  <a:lnTo>
                    <a:pt x="632" y="541"/>
                  </a:lnTo>
                  <a:lnTo>
                    <a:pt x="634" y="552"/>
                  </a:lnTo>
                  <a:lnTo>
                    <a:pt x="636" y="562"/>
                  </a:lnTo>
                  <a:lnTo>
                    <a:pt x="636" y="573"/>
                  </a:lnTo>
                  <a:lnTo>
                    <a:pt x="636" y="573"/>
                  </a:lnTo>
                  <a:lnTo>
                    <a:pt x="638" y="580"/>
                  </a:lnTo>
                  <a:lnTo>
                    <a:pt x="640" y="586"/>
                  </a:lnTo>
                  <a:lnTo>
                    <a:pt x="642" y="591"/>
                  </a:lnTo>
                  <a:lnTo>
                    <a:pt x="646" y="596"/>
                  </a:lnTo>
                  <a:lnTo>
                    <a:pt x="650" y="600"/>
                  </a:lnTo>
                  <a:lnTo>
                    <a:pt x="656" y="602"/>
                  </a:lnTo>
                  <a:lnTo>
                    <a:pt x="662" y="604"/>
                  </a:lnTo>
                  <a:lnTo>
                    <a:pt x="669" y="605"/>
                  </a:lnTo>
                  <a:lnTo>
                    <a:pt x="669" y="605"/>
                  </a:lnTo>
                  <a:lnTo>
                    <a:pt x="675" y="604"/>
                  </a:lnTo>
                  <a:lnTo>
                    <a:pt x="680" y="602"/>
                  </a:lnTo>
                  <a:lnTo>
                    <a:pt x="686" y="600"/>
                  </a:lnTo>
                  <a:lnTo>
                    <a:pt x="691" y="596"/>
                  </a:lnTo>
                  <a:lnTo>
                    <a:pt x="694" y="591"/>
                  </a:lnTo>
                  <a:lnTo>
                    <a:pt x="698" y="586"/>
                  </a:lnTo>
                  <a:lnTo>
                    <a:pt x="700" y="580"/>
                  </a:lnTo>
                  <a:lnTo>
                    <a:pt x="700" y="573"/>
                  </a:lnTo>
                  <a:lnTo>
                    <a:pt x="700" y="573"/>
                  </a:lnTo>
                  <a:lnTo>
                    <a:pt x="701" y="560"/>
                  </a:lnTo>
                  <a:lnTo>
                    <a:pt x="703" y="547"/>
                  </a:lnTo>
                  <a:lnTo>
                    <a:pt x="706" y="536"/>
                  </a:lnTo>
                  <a:lnTo>
                    <a:pt x="711" y="524"/>
                  </a:lnTo>
                  <a:lnTo>
                    <a:pt x="716" y="513"/>
                  </a:lnTo>
                  <a:lnTo>
                    <a:pt x="722" y="502"/>
                  </a:lnTo>
                  <a:lnTo>
                    <a:pt x="730" y="493"/>
                  </a:lnTo>
                  <a:lnTo>
                    <a:pt x="737" y="483"/>
                  </a:lnTo>
                  <a:lnTo>
                    <a:pt x="747" y="476"/>
                  </a:lnTo>
                  <a:lnTo>
                    <a:pt x="757" y="468"/>
                  </a:lnTo>
                  <a:lnTo>
                    <a:pt x="767" y="462"/>
                  </a:lnTo>
                  <a:lnTo>
                    <a:pt x="778" y="456"/>
                  </a:lnTo>
                  <a:lnTo>
                    <a:pt x="790" y="452"/>
                  </a:lnTo>
                  <a:lnTo>
                    <a:pt x="802" y="449"/>
                  </a:lnTo>
                  <a:lnTo>
                    <a:pt x="815" y="447"/>
                  </a:lnTo>
                  <a:lnTo>
                    <a:pt x="827" y="445"/>
                  </a:lnTo>
                  <a:lnTo>
                    <a:pt x="827" y="445"/>
                  </a:lnTo>
                  <a:lnTo>
                    <a:pt x="840" y="447"/>
                  </a:lnTo>
                  <a:lnTo>
                    <a:pt x="853" y="449"/>
                  </a:lnTo>
                  <a:lnTo>
                    <a:pt x="865" y="452"/>
                  </a:lnTo>
                  <a:lnTo>
                    <a:pt x="877" y="456"/>
                  </a:lnTo>
                  <a:lnTo>
                    <a:pt x="889" y="462"/>
                  </a:lnTo>
                  <a:lnTo>
                    <a:pt x="898" y="468"/>
                  </a:lnTo>
                  <a:lnTo>
                    <a:pt x="908" y="476"/>
                  </a:lnTo>
                  <a:lnTo>
                    <a:pt x="918" y="483"/>
                  </a:lnTo>
                  <a:lnTo>
                    <a:pt x="926" y="493"/>
                  </a:lnTo>
                  <a:lnTo>
                    <a:pt x="933" y="502"/>
                  </a:lnTo>
                  <a:lnTo>
                    <a:pt x="939" y="513"/>
                  </a:lnTo>
                  <a:lnTo>
                    <a:pt x="944" y="524"/>
                  </a:lnTo>
                  <a:lnTo>
                    <a:pt x="949" y="536"/>
                  </a:lnTo>
                  <a:lnTo>
                    <a:pt x="952" y="547"/>
                  </a:lnTo>
                  <a:lnTo>
                    <a:pt x="954" y="560"/>
                  </a:lnTo>
                  <a:lnTo>
                    <a:pt x="955" y="573"/>
                  </a:lnTo>
                  <a:lnTo>
                    <a:pt x="955" y="573"/>
                  </a:lnTo>
                  <a:lnTo>
                    <a:pt x="955" y="580"/>
                  </a:lnTo>
                  <a:lnTo>
                    <a:pt x="957" y="586"/>
                  </a:lnTo>
                  <a:lnTo>
                    <a:pt x="961" y="591"/>
                  </a:lnTo>
                  <a:lnTo>
                    <a:pt x="964" y="596"/>
                  </a:lnTo>
                  <a:lnTo>
                    <a:pt x="969" y="600"/>
                  </a:lnTo>
                  <a:lnTo>
                    <a:pt x="974" y="602"/>
                  </a:lnTo>
                  <a:lnTo>
                    <a:pt x="980" y="604"/>
                  </a:lnTo>
                  <a:lnTo>
                    <a:pt x="986" y="605"/>
                  </a:lnTo>
                  <a:lnTo>
                    <a:pt x="986" y="605"/>
                  </a:lnTo>
                  <a:lnTo>
                    <a:pt x="993" y="604"/>
                  </a:lnTo>
                  <a:lnTo>
                    <a:pt x="999" y="602"/>
                  </a:lnTo>
                  <a:lnTo>
                    <a:pt x="1005" y="600"/>
                  </a:lnTo>
                  <a:lnTo>
                    <a:pt x="1009" y="596"/>
                  </a:lnTo>
                  <a:lnTo>
                    <a:pt x="1013" y="591"/>
                  </a:lnTo>
                  <a:lnTo>
                    <a:pt x="1016" y="586"/>
                  </a:lnTo>
                  <a:lnTo>
                    <a:pt x="1017" y="580"/>
                  </a:lnTo>
                  <a:lnTo>
                    <a:pt x="1018" y="573"/>
                  </a:lnTo>
                  <a:lnTo>
                    <a:pt x="1018" y="573"/>
                  </a:lnTo>
                  <a:lnTo>
                    <a:pt x="1017" y="554"/>
                  </a:lnTo>
                  <a:lnTo>
                    <a:pt x="1017" y="554"/>
                  </a:lnTo>
                  <a:close/>
                  <a:moveTo>
                    <a:pt x="827" y="382"/>
                  </a:moveTo>
                  <a:lnTo>
                    <a:pt x="827" y="382"/>
                  </a:lnTo>
                  <a:lnTo>
                    <a:pt x="816" y="383"/>
                  </a:lnTo>
                  <a:lnTo>
                    <a:pt x="803" y="384"/>
                  </a:lnTo>
                  <a:lnTo>
                    <a:pt x="791" y="385"/>
                  </a:lnTo>
                  <a:lnTo>
                    <a:pt x="779" y="389"/>
                  </a:lnTo>
                  <a:lnTo>
                    <a:pt x="768" y="392"/>
                  </a:lnTo>
                  <a:lnTo>
                    <a:pt x="757" y="396"/>
                  </a:lnTo>
                  <a:lnTo>
                    <a:pt x="746" y="400"/>
                  </a:lnTo>
                  <a:lnTo>
                    <a:pt x="736" y="406"/>
                  </a:lnTo>
                  <a:lnTo>
                    <a:pt x="726" y="412"/>
                  </a:lnTo>
                  <a:lnTo>
                    <a:pt x="716" y="419"/>
                  </a:lnTo>
                  <a:lnTo>
                    <a:pt x="707" y="425"/>
                  </a:lnTo>
                  <a:lnTo>
                    <a:pt x="699" y="433"/>
                  </a:lnTo>
                  <a:lnTo>
                    <a:pt x="690" y="441"/>
                  </a:lnTo>
                  <a:lnTo>
                    <a:pt x="683" y="450"/>
                  </a:lnTo>
                  <a:lnTo>
                    <a:pt x="675" y="458"/>
                  </a:lnTo>
                  <a:lnTo>
                    <a:pt x="669" y="468"/>
                  </a:lnTo>
                  <a:lnTo>
                    <a:pt x="669" y="468"/>
                  </a:lnTo>
                  <a:lnTo>
                    <a:pt x="662" y="458"/>
                  </a:lnTo>
                  <a:lnTo>
                    <a:pt x="655" y="450"/>
                  </a:lnTo>
                  <a:lnTo>
                    <a:pt x="647" y="441"/>
                  </a:lnTo>
                  <a:lnTo>
                    <a:pt x="639" y="433"/>
                  </a:lnTo>
                  <a:lnTo>
                    <a:pt x="630" y="425"/>
                  </a:lnTo>
                  <a:lnTo>
                    <a:pt x="620" y="419"/>
                  </a:lnTo>
                  <a:lnTo>
                    <a:pt x="611" y="412"/>
                  </a:lnTo>
                  <a:lnTo>
                    <a:pt x="601" y="406"/>
                  </a:lnTo>
                  <a:lnTo>
                    <a:pt x="590" y="400"/>
                  </a:lnTo>
                  <a:lnTo>
                    <a:pt x="580" y="396"/>
                  </a:lnTo>
                  <a:lnTo>
                    <a:pt x="569" y="392"/>
                  </a:lnTo>
                  <a:lnTo>
                    <a:pt x="557" y="389"/>
                  </a:lnTo>
                  <a:lnTo>
                    <a:pt x="546" y="385"/>
                  </a:lnTo>
                  <a:lnTo>
                    <a:pt x="533" y="384"/>
                  </a:lnTo>
                  <a:lnTo>
                    <a:pt x="522" y="383"/>
                  </a:lnTo>
                  <a:lnTo>
                    <a:pt x="510" y="382"/>
                  </a:lnTo>
                  <a:lnTo>
                    <a:pt x="510" y="382"/>
                  </a:lnTo>
                  <a:lnTo>
                    <a:pt x="497" y="383"/>
                  </a:lnTo>
                  <a:lnTo>
                    <a:pt x="485" y="384"/>
                  </a:lnTo>
                  <a:lnTo>
                    <a:pt x="473" y="385"/>
                  </a:lnTo>
                  <a:lnTo>
                    <a:pt x="462" y="389"/>
                  </a:lnTo>
                  <a:lnTo>
                    <a:pt x="450" y="392"/>
                  </a:lnTo>
                  <a:lnTo>
                    <a:pt x="439" y="396"/>
                  </a:lnTo>
                  <a:lnTo>
                    <a:pt x="428" y="400"/>
                  </a:lnTo>
                  <a:lnTo>
                    <a:pt x="418" y="406"/>
                  </a:lnTo>
                  <a:lnTo>
                    <a:pt x="408" y="412"/>
                  </a:lnTo>
                  <a:lnTo>
                    <a:pt x="398" y="419"/>
                  </a:lnTo>
                  <a:lnTo>
                    <a:pt x="389" y="425"/>
                  </a:lnTo>
                  <a:lnTo>
                    <a:pt x="380" y="433"/>
                  </a:lnTo>
                  <a:lnTo>
                    <a:pt x="373" y="441"/>
                  </a:lnTo>
                  <a:lnTo>
                    <a:pt x="364" y="450"/>
                  </a:lnTo>
                  <a:lnTo>
                    <a:pt x="358" y="458"/>
                  </a:lnTo>
                  <a:lnTo>
                    <a:pt x="350" y="468"/>
                  </a:lnTo>
                  <a:lnTo>
                    <a:pt x="350" y="468"/>
                  </a:lnTo>
                  <a:lnTo>
                    <a:pt x="344" y="458"/>
                  </a:lnTo>
                  <a:lnTo>
                    <a:pt x="336" y="450"/>
                  </a:lnTo>
                  <a:lnTo>
                    <a:pt x="329" y="441"/>
                  </a:lnTo>
                  <a:lnTo>
                    <a:pt x="320" y="433"/>
                  </a:lnTo>
                  <a:lnTo>
                    <a:pt x="311" y="425"/>
                  </a:lnTo>
                  <a:lnTo>
                    <a:pt x="303" y="419"/>
                  </a:lnTo>
                  <a:lnTo>
                    <a:pt x="293" y="412"/>
                  </a:lnTo>
                  <a:lnTo>
                    <a:pt x="283" y="406"/>
                  </a:lnTo>
                  <a:lnTo>
                    <a:pt x="273" y="400"/>
                  </a:lnTo>
                  <a:lnTo>
                    <a:pt x="262" y="396"/>
                  </a:lnTo>
                  <a:lnTo>
                    <a:pt x="251" y="392"/>
                  </a:lnTo>
                  <a:lnTo>
                    <a:pt x="239" y="389"/>
                  </a:lnTo>
                  <a:lnTo>
                    <a:pt x="228" y="385"/>
                  </a:lnTo>
                  <a:lnTo>
                    <a:pt x="216" y="384"/>
                  </a:lnTo>
                  <a:lnTo>
                    <a:pt x="204" y="383"/>
                  </a:lnTo>
                  <a:lnTo>
                    <a:pt x="191" y="382"/>
                  </a:lnTo>
                  <a:lnTo>
                    <a:pt x="191" y="382"/>
                  </a:lnTo>
                  <a:lnTo>
                    <a:pt x="178" y="383"/>
                  </a:lnTo>
                  <a:lnTo>
                    <a:pt x="165" y="384"/>
                  </a:lnTo>
                  <a:lnTo>
                    <a:pt x="154" y="386"/>
                  </a:lnTo>
                  <a:lnTo>
                    <a:pt x="142" y="389"/>
                  </a:lnTo>
                  <a:lnTo>
                    <a:pt x="130" y="393"/>
                  </a:lnTo>
                  <a:lnTo>
                    <a:pt x="118" y="397"/>
                  </a:lnTo>
                  <a:lnTo>
                    <a:pt x="108" y="403"/>
                  </a:lnTo>
                  <a:lnTo>
                    <a:pt x="97" y="408"/>
                  </a:lnTo>
                  <a:lnTo>
                    <a:pt x="97" y="408"/>
                  </a:lnTo>
                  <a:lnTo>
                    <a:pt x="110" y="378"/>
                  </a:lnTo>
                  <a:lnTo>
                    <a:pt x="126" y="349"/>
                  </a:lnTo>
                  <a:lnTo>
                    <a:pt x="143" y="321"/>
                  </a:lnTo>
                  <a:lnTo>
                    <a:pt x="162" y="295"/>
                  </a:lnTo>
                  <a:lnTo>
                    <a:pt x="184" y="271"/>
                  </a:lnTo>
                  <a:lnTo>
                    <a:pt x="206" y="247"/>
                  </a:lnTo>
                  <a:lnTo>
                    <a:pt x="231" y="226"/>
                  </a:lnTo>
                  <a:lnTo>
                    <a:pt x="258" y="206"/>
                  </a:lnTo>
                  <a:lnTo>
                    <a:pt x="285" y="189"/>
                  </a:lnTo>
                  <a:lnTo>
                    <a:pt x="314" y="173"/>
                  </a:lnTo>
                  <a:lnTo>
                    <a:pt x="344" y="160"/>
                  </a:lnTo>
                  <a:lnTo>
                    <a:pt x="375" y="148"/>
                  </a:lnTo>
                  <a:lnTo>
                    <a:pt x="408" y="140"/>
                  </a:lnTo>
                  <a:lnTo>
                    <a:pt x="424" y="136"/>
                  </a:lnTo>
                  <a:lnTo>
                    <a:pt x="441" y="133"/>
                  </a:lnTo>
                  <a:lnTo>
                    <a:pt x="457" y="131"/>
                  </a:lnTo>
                  <a:lnTo>
                    <a:pt x="474" y="129"/>
                  </a:lnTo>
                  <a:lnTo>
                    <a:pt x="492" y="128"/>
                  </a:lnTo>
                  <a:lnTo>
                    <a:pt x="510" y="128"/>
                  </a:lnTo>
                  <a:lnTo>
                    <a:pt x="510" y="128"/>
                  </a:lnTo>
                  <a:lnTo>
                    <a:pt x="527" y="128"/>
                  </a:lnTo>
                  <a:lnTo>
                    <a:pt x="544" y="129"/>
                  </a:lnTo>
                  <a:lnTo>
                    <a:pt x="561" y="131"/>
                  </a:lnTo>
                  <a:lnTo>
                    <a:pt x="579" y="133"/>
                  </a:lnTo>
                  <a:lnTo>
                    <a:pt x="595" y="136"/>
                  </a:lnTo>
                  <a:lnTo>
                    <a:pt x="612" y="140"/>
                  </a:lnTo>
                  <a:lnTo>
                    <a:pt x="644" y="148"/>
                  </a:lnTo>
                  <a:lnTo>
                    <a:pt x="675" y="160"/>
                  </a:lnTo>
                  <a:lnTo>
                    <a:pt x="705" y="173"/>
                  </a:lnTo>
                  <a:lnTo>
                    <a:pt x="734" y="189"/>
                  </a:lnTo>
                  <a:lnTo>
                    <a:pt x="762" y="206"/>
                  </a:lnTo>
                  <a:lnTo>
                    <a:pt x="788" y="226"/>
                  </a:lnTo>
                  <a:lnTo>
                    <a:pt x="812" y="247"/>
                  </a:lnTo>
                  <a:lnTo>
                    <a:pt x="835" y="271"/>
                  </a:lnTo>
                  <a:lnTo>
                    <a:pt x="856" y="295"/>
                  </a:lnTo>
                  <a:lnTo>
                    <a:pt x="876" y="321"/>
                  </a:lnTo>
                  <a:lnTo>
                    <a:pt x="894" y="349"/>
                  </a:lnTo>
                  <a:lnTo>
                    <a:pt x="909" y="378"/>
                  </a:lnTo>
                  <a:lnTo>
                    <a:pt x="923" y="408"/>
                  </a:lnTo>
                  <a:lnTo>
                    <a:pt x="923" y="408"/>
                  </a:lnTo>
                  <a:lnTo>
                    <a:pt x="912" y="403"/>
                  </a:lnTo>
                  <a:lnTo>
                    <a:pt x="900" y="397"/>
                  </a:lnTo>
                  <a:lnTo>
                    <a:pt x="890" y="393"/>
                  </a:lnTo>
                  <a:lnTo>
                    <a:pt x="878" y="389"/>
                  </a:lnTo>
                  <a:lnTo>
                    <a:pt x="865" y="386"/>
                  </a:lnTo>
                  <a:lnTo>
                    <a:pt x="853" y="384"/>
                  </a:lnTo>
                  <a:lnTo>
                    <a:pt x="840" y="383"/>
                  </a:lnTo>
                  <a:lnTo>
                    <a:pt x="827" y="382"/>
                  </a:lnTo>
                  <a:lnTo>
                    <a:pt x="827" y="38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2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</p:grpSp>
      <p:sp>
        <p:nvSpPr>
          <p:cNvPr id="366" name="Google Shape;366;p13"/>
          <p:cNvSpPr/>
          <p:nvPr/>
        </p:nvSpPr>
        <p:spPr>
          <a:xfrm>
            <a:off x="9145037" y="2004715"/>
            <a:ext cx="1703222" cy="1703222"/>
          </a:xfrm>
          <a:custGeom>
            <a:rect b="b" l="l" r="r" t="t"/>
            <a:pathLst>
              <a:path extrusionOk="0" h="2333807" w="2333806">
                <a:moveTo>
                  <a:pt x="885717" y="470942"/>
                </a:moveTo>
                <a:cubicBezTo>
                  <a:pt x="501348" y="626237"/>
                  <a:pt x="315647" y="1063721"/>
                  <a:pt x="470942" y="1448090"/>
                </a:cubicBezTo>
                <a:cubicBezTo>
                  <a:pt x="626237" y="1832458"/>
                  <a:pt x="1063721" y="2018159"/>
                  <a:pt x="1448090" y="1862864"/>
                </a:cubicBezTo>
                <a:cubicBezTo>
                  <a:pt x="1832458" y="1707569"/>
                  <a:pt x="2018159" y="1270086"/>
                  <a:pt x="1862864" y="885717"/>
                </a:cubicBezTo>
                <a:cubicBezTo>
                  <a:pt x="1707569" y="501348"/>
                  <a:pt x="1270085" y="315647"/>
                  <a:pt x="885717" y="470942"/>
                </a:cubicBezTo>
                <a:close/>
                <a:moveTo>
                  <a:pt x="729773" y="84969"/>
                </a:moveTo>
                <a:cubicBezTo>
                  <a:pt x="777329" y="65755"/>
                  <a:pt x="831456" y="88731"/>
                  <a:pt x="850669" y="136286"/>
                </a:cubicBezTo>
                <a:lnTo>
                  <a:pt x="892245" y="239189"/>
                </a:lnTo>
                <a:lnTo>
                  <a:pt x="897994" y="237197"/>
                </a:lnTo>
                <a:cubicBezTo>
                  <a:pt x="929395" y="228074"/>
                  <a:pt x="960959" y="220622"/>
                  <a:pt x="992578" y="214799"/>
                </a:cubicBezTo>
                <a:lnTo>
                  <a:pt x="1074034" y="203959"/>
                </a:lnTo>
                <a:lnTo>
                  <a:pt x="1074034" y="92869"/>
                </a:lnTo>
                <a:cubicBezTo>
                  <a:pt x="1074034" y="54401"/>
                  <a:pt x="1097422" y="21396"/>
                  <a:pt x="1130754" y="7298"/>
                </a:cubicBezTo>
                <a:cubicBezTo>
                  <a:pt x="1141865" y="2599"/>
                  <a:pt x="1154080" y="0"/>
                  <a:pt x="1166903" y="0"/>
                </a:cubicBezTo>
                <a:cubicBezTo>
                  <a:pt x="1218193" y="0"/>
                  <a:pt x="1259772" y="41579"/>
                  <a:pt x="1259772" y="92869"/>
                </a:cubicBezTo>
                <a:lnTo>
                  <a:pt x="1259772" y="204083"/>
                </a:lnTo>
                <a:lnTo>
                  <a:pt x="1275829" y="205127"/>
                </a:lnTo>
                <a:cubicBezTo>
                  <a:pt x="1306838" y="208667"/>
                  <a:pt x="1337586" y="213699"/>
                  <a:pt x="1367969" y="220181"/>
                </a:cubicBezTo>
                <a:lnTo>
                  <a:pt x="1456065" y="248001"/>
                </a:lnTo>
                <a:lnTo>
                  <a:pt x="1501076" y="141963"/>
                </a:lnTo>
                <a:cubicBezTo>
                  <a:pt x="1511096" y="118356"/>
                  <a:pt x="1529736" y="101047"/>
                  <a:pt x="1551773" y="92143"/>
                </a:cubicBezTo>
                <a:cubicBezTo>
                  <a:pt x="1573809" y="83240"/>
                  <a:pt x="1599243" y="82743"/>
                  <a:pt x="1622849" y="92763"/>
                </a:cubicBezTo>
                <a:cubicBezTo>
                  <a:pt x="1670062" y="112804"/>
                  <a:pt x="1692089" y="167324"/>
                  <a:pt x="1672048" y="214537"/>
                </a:cubicBezTo>
                <a:lnTo>
                  <a:pt x="1627038" y="320574"/>
                </a:lnTo>
                <a:lnTo>
                  <a:pt x="1708247" y="364621"/>
                </a:lnTo>
                <a:lnTo>
                  <a:pt x="1782477" y="419993"/>
                </a:lnTo>
                <a:lnTo>
                  <a:pt x="1860692" y="341778"/>
                </a:lnTo>
                <a:cubicBezTo>
                  <a:pt x="1869759" y="332712"/>
                  <a:pt x="1880234" y="325911"/>
                  <a:pt x="1891414" y="321378"/>
                </a:cubicBezTo>
                <a:cubicBezTo>
                  <a:pt x="1924952" y="307777"/>
                  <a:pt x="1964828" y="314578"/>
                  <a:pt x="1992029" y="341778"/>
                </a:cubicBezTo>
                <a:cubicBezTo>
                  <a:pt x="2028296" y="378046"/>
                  <a:pt x="2028297" y="436847"/>
                  <a:pt x="1992029" y="473115"/>
                </a:cubicBezTo>
                <a:lnTo>
                  <a:pt x="1913780" y="551364"/>
                </a:lnTo>
                <a:lnTo>
                  <a:pt x="1916033" y="553858"/>
                </a:lnTo>
                <a:cubicBezTo>
                  <a:pt x="1956215" y="602989"/>
                  <a:pt x="1991978" y="656660"/>
                  <a:pt x="2022478" y="714512"/>
                </a:cubicBezTo>
                <a:lnTo>
                  <a:pt x="2025039" y="720032"/>
                </a:lnTo>
                <a:lnTo>
                  <a:pt x="2127941" y="678457"/>
                </a:lnTo>
                <a:cubicBezTo>
                  <a:pt x="2175496" y="659243"/>
                  <a:pt x="2229624" y="682219"/>
                  <a:pt x="2248838" y="729774"/>
                </a:cubicBezTo>
                <a:cubicBezTo>
                  <a:pt x="2268052" y="777329"/>
                  <a:pt x="2245075" y="831457"/>
                  <a:pt x="2197520" y="850670"/>
                </a:cubicBezTo>
                <a:lnTo>
                  <a:pt x="2094618" y="892245"/>
                </a:lnTo>
                <a:lnTo>
                  <a:pt x="2096610" y="897994"/>
                </a:lnTo>
                <a:cubicBezTo>
                  <a:pt x="2105733" y="929395"/>
                  <a:pt x="2113185" y="960958"/>
                  <a:pt x="2119008" y="992578"/>
                </a:cubicBezTo>
                <a:lnTo>
                  <a:pt x="2129847" y="1074035"/>
                </a:lnTo>
                <a:lnTo>
                  <a:pt x="2240937" y="1074035"/>
                </a:lnTo>
                <a:cubicBezTo>
                  <a:pt x="2292227" y="1074035"/>
                  <a:pt x="2333806" y="1115614"/>
                  <a:pt x="2333806" y="1166904"/>
                </a:cubicBezTo>
                <a:cubicBezTo>
                  <a:pt x="2333806" y="1218194"/>
                  <a:pt x="2292227" y="1259773"/>
                  <a:pt x="2240937" y="1259773"/>
                </a:cubicBezTo>
                <a:lnTo>
                  <a:pt x="2129724" y="1259773"/>
                </a:lnTo>
                <a:lnTo>
                  <a:pt x="2128680" y="1275829"/>
                </a:lnTo>
                <a:cubicBezTo>
                  <a:pt x="2125140" y="1306838"/>
                  <a:pt x="2120107" y="1337586"/>
                  <a:pt x="2113625" y="1367968"/>
                </a:cubicBezTo>
                <a:lnTo>
                  <a:pt x="2085805" y="1456066"/>
                </a:lnTo>
                <a:lnTo>
                  <a:pt x="2191844" y="1501076"/>
                </a:lnTo>
                <a:cubicBezTo>
                  <a:pt x="2239056" y="1521117"/>
                  <a:pt x="2261084" y="1575637"/>
                  <a:pt x="2241043" y="1622849"/>
                </a:cubicBezTo>
                <a:cubicBezTo>
                  <a:pt x="2221002" y="1670062"/>
                  <a:pt x="2166483" y="1692089"/>
                  <a:pt x="2119270" y="1672049"/>
                </a:cubicBezTo>
                <a:lnTo>
                  <a:pt x="2013232" y="1627038"/>
                </a:lnTo>
                <a:lnTo>
                  <a:pt x="1969186" y="1708247"/>
                </a:lnTo>
                <a:lnTo>
                  <a:pt x="1913814" y="1782478"/>
                </a:lnTo>
                <a:lnTo>
                  <a:pt x="1992028" y="1860693"/>
                </a:lnTo>
                <a:cubicBezTo>
                  <a:pt x="2028296" y="1896960"/>
                  <a:pt x="2028295" y="1955762"/>
                  <a:pt x="1992028" y="1992030"/>
                </a:cubicBezTo>
                <a:cubicBezTo>
                  <a:pt x="1955761" y="2028297"/>
                  <a:pt x="1896959" y="2028297"/>
                  <a:pt x="1860691" y="1992030"/>
                </a:cubicBezTo>
                <a:lnTo>
                  <a:pt x="1782442" y="1913780"/>
                </a:lnTo>
                <a:lnTo>
                  <a:pt x="1779948" y="1916034"/>
                </a:lnTo>
                <a:cubicBezTo>
                  <a:pt x="1730818" y="1956215"/>
                  <a:pt x="1677146" y="1991978"/>
                  <a:pt x="1619295" y="2022478"/>
                </a:cubicBezTo>
                <a:lnTo>
                  <a:pt x="1613774" y="2025039"/>
                </a:lnTo>
                <a:lnTo>
                  <a:pt x="1655350" y="2127942"/>
                </a:lnTo>
                <a:cubicBezTo>
                  <a:pt x="1674563" y="2175498"/>
                  <a:pt x="1651588" y="2229625"/>
                  <a:pt x="1604032" y="2248838"/>
                </a:cubicBezTo>
                <a:cubicBezTo>
                  <a:pt x="1556477" y="2268052"/>
                  <a:pt x="1502350" y="2245076"/>
                  <a:pt x="1483136" y="2197521"/>
                </a:cubicBezTo>
                <a:lnTo>
                  <a:pt x="1441561" y="2094618"/>
                </a:lnTo>
                <a:lnTo>
                  <a:pt x="1435812" y="2096610"/>
                </a:lnTo>
                <a:cubicBezTo>
                  <a:pt x="1404411" y="2105733"/>
                  <a:pt x="1372847" y="2113184"/>
                  <a:pt x="1341228" y="2119008"/>
                </a:cubicBezTo>
                <a:lnTo>
                  <a:pt x="1259772" y="2129848"/>
                </a:lnTo>
                <a:lnTo>
                  <a:pt x="1259772" y="2240938"/>
                </a:lnTo>
                <a:cubicBezTo>
                  <a:pt x="1259772" y="2292228"/>
                  <a:pt x="1218193" y="2333807"/>
                  <a:pt x="1166903" y="2333807"/>
                </a:cubicBezTo>
                <a:cubicBezTo>
                  <a:pt x="1115612" y="2333807"/>
                  <a:pt x="1074034" y="2292228"/>
                  <a:pt x="1074033" y="2240938"/>
                </a:cubicBezTo>
                <a:lnTo>
                  <a:pt x="1074034" y="2129724"/>
                </a:lnTo>
                <a:lnTo>
                  <a:pt x="1057977" y="2128680"/>
                </a:lnTo>
                <a:cubicBezTo>
                  <a:pt x="1026969" y="2125140"/>
                  <a:pt x="996220" y="2120107"/>
                  <a:pt x="965838" y="2113626"/>
                </a:cubicBezTo>
                <a:lnTo>
                  <a:pt x="877740" y="2085806"/>
                </a:lnTo>
                <a:lnTo>
                  <a:pt x="832730" y="2191844"/>
                </a:lnTo>
                <a:cubicBezTo>
                  <a:pt x="812689" y="2239057"/>
                  <a:pt x="758169" y="2261084"/>
                  <a:pt x="710957" y="2241044"/>
                </a:cubicBezTo>
                <a:cubicBezTo>
                  <a:pt x="663744" y="2221003"/>
                  <a:pt x="641716" y="2166483"/>
                  <a:pt x="661757" y="2119271"/>
                </a:cubicBezTo>
                <a:lnTo>
                  <a:pt x="706768" y="2013232"/>
                </a:lnTo>
                <a:lnTo>
                  <a:pt x="625560" y="1969186"/>
                </a:lnTo>
                <a:lnTo>
                  <a:pt x="551328" y="1913814"/>
                </a:lnTo>
                <a:lnTo>
                  <a:pt x="473114" y="1992029"/>
                </a:lnTo>
                <a:cubicBezTo>
                  <a:pt x="436846" y="2028296"/>
                  <a:pt x="378044" y="2028296"/>
                  <a:pt x="341776" y="1992029"/>
                </a:cubicBezTo>
                <a:cubicBezTo>
                  <a:pt x="305509" y="1955761"/>
                  <a:pt x="305509" y="1896960"/>
                  <a:pt x="341777" y="1860692"/>
                </a:cubicBezTo>
                <a:lnTo>
                  <a:pt x="420027" y="1782443"/>
                </a:lnTo>
                <a:lnTo>
                  <a:pt x="417773" y="1779948"/>
                </a:lnTo>
                <a:cubicBezTo>
                  <a:pt x="377592" y="1730818"/>
                  <a:pt x="341829" y="1677147"/>
                  <a:pt x="311328" y="1619294"/>
                </a:cubicBezTo>
                <a:lnTo>
                  <a:pt x="308767" y="1613775"/>
                </a:lnTo>
                <a:lnTo>
                  <a:pt x="205864" y="1655350"/>
                </a:lnTo>
                <a:cubicBezTo>
                  <a:pt x="158308" y="1674564"/>
                  <a:pt x="104182" y="1651588"/>
                  <a:pt x="84968" y="1604033"/>
                </a:cubicBezTo>
                <a:cubicBezTo>
                  <a:pt x="65755" y="1556478"/>
                  <a:pt x="88730" y="1502351"/>
                  <a:pt x="136285" y="1483137"/>
                </a:cubicBezTo>
                <a:lnTo>
                  <a:pt x="239189" y="1441562"/>
                </a:lnTo>
                <a:lnTo>
                  <a:pt x="237197" y="1435813"/>
                </a:lnTo>
                <a:cubicBezTo>
                  <a:pt x="228073" y="1404411"/>
                  <a:pt x="220622" y="1372848"/>
                  <a:pt x="214799" y="1341228"/>
                </a:cubicBezTo>
                <a:lnTo>
                  <a:pt x="203960" y="1259772"/>
                </a:lnTo>
                <a:lnTo>
                  <a:pt x="92868" y="1259772"/>
                </a:lnTo>
                <a:cubicBezTo>
                  <a:pt x="41579" y="1259772"/>
                  <a:pt x="-1" y="1218193"/>
                  <a:pt x="0" y="1166903"/>
                </a:cubicBezTo>
                <a:cubicBezTo>
                  <a:pt x="-1" y="1128436"/>
                  <a:pt x="23388" y="1095431"/>
                  <a:pt x="56720" y="1081333"/>
                </a:cubicBezTo>
                <a:cubicBezTo>
                  <a:pt x="67830" y="1076633"/>
                  <a:pt x="80046" y="1074034"/>
                  <a:pt x="92869" y="1074034"/>
                </a:cubicBezTo>
                <a:lnTo>
                  <a:pt x="204083" y="1074034"/>
                </a:lnTo>
                <a:lnTo>
                  <a:pt x="205127" y="1057977"/>
                </a:lnTo>
                <a:cubicBezTo>
                  <a:pt x="208667" y="1026969"/>
                  <a:pt x="213700" y="996221"/>
                  <a:pt x="220181" y="965838"/>
                </a:cubicBezTo>
                <a:lnTo>
                  <a:pt x="248000" y="877741"/>
                </a:lnTo>
                <a:lnTo>
                  <a:pt x="141962" y="832731"/>
                </a:lnTo>
                <a:cubicBezTo>
                  <a:pt x="94749" y="812690"/>
                  <a:pt x="72722" y="758170"/>
                  <a:pt x="92762" y="710958"/>
                </a:cubicBezTo>
                <a:cubicBezTo>
                  <a:pt x="102783" y="687351"/>
                  <a:pt x="121423" y="670041"/>
                  <a:pt x="143460" y="661138"/>
                </a:cubicBezTo>
                <a:cubicBezTo>
                  <a:pt x="165496" y="652234"/>
                  <a:pt x="190929" y="651738"/>
                  <a:pt x="214536" y="661758"/>
                </a:cubicBezTo>
                <a:lnTo>
                  <a:pt x="320574" y="706769"/>
                </a:lnTo>
                <a:lnTo>
                  <a:pt x="364620" y="625560"/>
                </a:lnTo>
                <a:lnTo>
                  <a:pt x="419993" y="551329"/>
                </a:lnTo>
                <a:lnTo>
                  <a:pt x="341778" y="473114"/>
                </a:lnTo>
                <a:cubicBezTo>
                  <a:pt x="305510" y="436847"/>
                  <a:pt x="305510" y="378045"/>
                  <a:pt x="341777" y="341777"/>
                </a:cubicBezTo>
                <a:cubicBezTo>
                  <a:pt x="350844" y="332711"/>
                  <a:pt x="361319" y="325910"/>
                  <a:pt x="372499" y="321377"/>
                </a:cubicBezTo>
                <a:cubicBezTo>
                  <a:pt x="406037" y="307776"/>
                  <a:pt x="445913" y="314577"/>
                  <a:pt x="473114" y="341777"/>
                </a:cubicBezTo>
                <a:lnTo>
                  <a:pt x="551363" y="420027"/>
                </a:lnTo>
                <a:lnTo>
                  <a:pt x="553858" y="417773"/>
                </a:lnTo>
                <a:cubicBezTo>
                  <a:pt x="602989" y="377592"/>
                  <a:pt x="656660" y="341829"/>
                  <a:pt x="714512" y="311329"/>
                </a:cubicBezTo>
                <a:lnTo>
                  <a:pt x="720031" y="308768"/>
                </a:lnTo>
                <a:lnTo>
                  <a:pt x="678456" y="205865"/>
                </a:lnTo>
                <a:cubicBezTo>
                  <a:pt x="659242" y="158309"/>
                  <a:pt x="682218" y="104182"/>
                  <a:pt x="729773" y="84969"/>
                </a:cubicBezTo>
                <a:close/>
              </a:path>
            </a:pathLst>
          </a:custGeom>
          <a:solidFill>
            <a:srgbClr val="6158A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grpSp>
        <p:nvGrpSpPr>
          <p:cNvPr id="367" name="Google Shape;367;p13"/>
          <p:cNvGrpSpPr/>
          <p:nvPr/>
        </p:nvGrpSpPr>
        <p:grpSpPr>
          <a:xfrm>
            <a:off x="9553387" y="2413068"/>
            <a:ext cx="886516" cy="886516"/>
            <a:chOff x="9553387" y="2413068"/>
            <a:chExt cx="886516" cy="886516"/>
          </a:xfrm>
        </p:grpSpPr>
        <p:sp>
          <p:nvSpPr>
            <p:cNvPr id="368" name="Google Shape;368;p13"/>
            <p:cNvSpPr/>
            <p:nvPr/>
          </p:nvSpPr>
          <p:spPr>
            <a:xfrm>
              <a:off x="9553387" y="2413068"/>
              <a:ext cx="886516" cy="886516"/>
            </a:xfrm>
            <a:prstGeom prst="ellipse">
              <a:avLst/>
            </a:prstGeom>
            <a:solidFill>
              <a:srgbClr val="6158A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369" name="Google Shape;369;p13"/>
            <p:cNvSpPr/>
            <p:nvPr/>
          </p:nvSpPr>
          <p:spPr>
            <a:xfrm>
              <a:off x="9797605" y="2656303"/>
              <a:ext cx="398086" cy="400044"/>
            </a:xfrm>
            <a:custGeom>
              <a:rect b="b" l="l" r="r" t="t"/>
              <a:pathLst>
                <a:path extrusionOk="0" h="1018" w="1019">
                  <a:moveTo>
                    <a:pt x="986" y="478"/>
                  </a:moveTo>
                  <a:lnTo>
                    <a:pt x="793" y="478"/>
                  </a:lnTo>
                  <a:lnTo>
                    <a:pt x="793" y="478"/>
                  </a:lnTo>
                  <a:lnTo>
                    <a:pt x="791" y="457"/>
                  </a:lnTo>
                  <a:lnTo>
                    <a:pt x="786" y="437"/>
                  </a:lnTo>
                  <a:lnTo>
                    <a:pt x="780" y="418"/>
                  </a:lnTo>
                  <a:lnTo>
                    <a:pt x="773" y="399"/>
                  </a:lnTo>
                  <a:lnTo>
                    <a:pt x="765" y="381"/>
                  </a:lnTo>
                  <a:lnTo>
                    <a:pt x="756" y="364"/>
                  </a:lnTo>
                  <a:lnTo>
                    <a:pt x="745" y="347"/>
                  </a:lnTo>
                  <a:lnTo>
                    <a:pt x="733" y="331"/>
                  </a:lnTo>
                  <a:lnTo>
                    <a:pt x="818" y="246"/>
                  </a:lnTo>
                  <a:lnTo>
                    <a:pt x="818" y="246"/>
                  </a:lnTo>
                  <a:lnTo>
                    <a:pt x="822" y="241"/>
                  </a:lnTo>
                  <a:lnTo>
                    <a:pt x="826" y="235"/>
                  </a:lnTo>
                  <a:lnTo>
                    <a:pt x="827" y="230"/>
                  </a:lnTo>
                  <a:lnTo>
                    <a:pt x="828" y="223"/>
                  </a:lnTo>
                  <a:lnTo>
                    <a:pt x="827" y="217"/>
                  </a:lnTo>
                  <a:lnTo>
                    <a:pt x="826" y="212"/>
                  </a:lnTo>
                  <a:lnTo>
                    <a:pt x="822" y="206"/>
                  </a:lnTo>
                  <a:lnTo>
                    <a:pt x="818" y="201"/>
                  </a:lnTo>
                  <a:lnTo>
                    <a:pt x="818" y="201"/>
                  </a:lnTo>
                  <a:lnTo>
                    <a:pt x="813" y="197"/>
                  </a:lnTo>
                  <a:lnTo>
                    <a:pt x="807" y="193"/>
                  </a:lnTo>
                  <a:lnTo>
                    <a:pt x="802" y="192"/>
                  </a:lnTo>
                  <a:lnTo>
                    <a:pt x="796" y="191"/>
                  </a:lnTo>
                  <a:lnTo>
                    <a:pt x="790" y="192"/>
                  </a:lnTo>
                  <a:lnTo>
                    <a:pt x="784" y="193"/>
                  </a:lnTo>
                  <a:lnTo>
                    <a:pt x="778" y="197"/>
                  </a:lnTo>
                  <a:lnTo>
                    <a:pt x="773" y="201"/>
                  </a:lnTo>
                  <a:lnTo>
                    <a:pt x="688" y="286"/>
                  </a:lnTo>
                  <a:lnTo>
                    <a:pt x="688" y="286"/>
                  </a:lnTo>
                  <a:lnTo>
                    <a:pt x="672" y="274"/>
                  </a:lnTo>
                  <a:lnTo>
                    <a:pt x="655" y="263"/>
                  </a:lnTo>
                  <a:lnTo>
                    <a:pt x="638" y="254"/>
                  </a:lnTo>
                  <a:lnTo>
                    <a:pt x="620" y="246"/>
                  </a:lnTo>
                  <a:lnTo>
                    <a:pt x="601" y="238"/>
                  </a:lnTo>
                  <a:lnTo>
                    <a:pt x="582" y="233"/>
                  </a:lnTo>
                  <a:lnTo>
                    <a:pt x="562" y="228"/>
                  </a:lnTo>
                  <a:lnTo>
                    <a:pt x="541" y="226"/>
                  </a:lnTo>
                  <a:lnTo>
                    <a:pt x="541" y="32"/>
                  </a:lnTo>
                  <a:lnTo>
                    <a:pt x="541" y="32"/>
                  </a:lnTo>
                  <a:lnTo>
                    <a:pt x="540" y="26"/>
                  </a:lnTo>
                  <a:lnTo>
                    <a:pt x="539" y="21"/>
                  </a:lnTo>
                  <a:lnTo>
                    <a:pt x="536" y="14"/>
                  </a:lnTo>
                  <a:lnTo>
                    <a:pt x="532" y="10"/>
                  </a:lnTo>
                  <a:lnTo>
                    <a:pt x="527" y="6"/>
                  </a:lnTo>
                  <a:lnTo>
                    <a:pt x="522" y="3"/>
                  </a:lnTo>
                  <a:lnTo>
                    <a:pt x="515" y="1"/>
                  </a:lnTo>
                  <a:lnTo>
                    <a:pt x="509" y="0"/>
                  </a:lnTo>
                  <a:lnTo>
                    <a:pt x="509" y="0"/>
                  </a:lnTo>
                  <a:lnTo>
                    <a:pt x="503" y="1"/>
                  </a:lnTo>
                  <a:lnTo>
                    <a:pt x="497" y="3"/>
                  </a:lnTo>
                  <a:lnTo>
                    <a:pt x="492" y="6"/>
                  </a:lnTo>
                  <a:lnTo>
                    <a:pt x="486" y="10"/>
                  </a:lnTo>
                  <a:lnTo>
                    <a:pt x="483" y="14"/>
                  </a:lnTo>
                  <a:lnTo>
                    <a:pt x="480" y="21"/>
                  </a:lnTo>
                  <a:lnTo>
                    <a:pt x="478" y="26"/>
                  </a:lnTo>
                  <a:lnTo>
                    <a:pt x="478" y="32"/>
                  </a:lnTo>
                  <a:lnTo>
                    <a:pt x="478" y="226"/>
                  </a:lnTo>
                  <a:lnTo>
                    <a:pt x="478" y="226"/>
                  </a:lnTo>
                  <a:lnTo>
                    <a:pt x="458" y="228"/>
                  </a:lnTo>
                  <a:lnTo>
                    <a:pt x="437" y="233"/>
                  </a:lnTo>
                  <a:lnTo>
                    <a:pt x="418" y="238"/>
                  </a:lnTo>
                  <a:lnTo>
                    <a:pt x="400" y="246"/>
                  </a:lnTo>
                  <a:lnTo>
                    <a:pt x="381" y="254"/>
                  </a:lnTo>
                  <a:lnTo>
                    <a:pt x="363" y="263"/>
                  </a:lnTo>
                  <a:lnTo>
                    <a:pt x="347" y="274"/>
                  </a:lnTo>
                  <a:lnTo>
                    <a:pt x="331" y="286"/>
                  </a:lnTo>
                  <a:lnTo>
                    <a:pt x="246" y="201"/>
                  </a:lnTo>
                  <a:lnTo>
                    <a:pt x="246" y="201"/>
                  </a:lnTo>
                  <a:lnTo>
                    <a:pt x="241" y="197"/>
                  </a:lnTo>
                  <a:lnTo>
                    <a:pt x="235" y="193"/>
                  </a:lnTo>
                  <a:lnTo>
                    <a:pt x="229" y="192"/>
                  </a:lnTo>
                  <a:lnTo>
                    <a:pt x="224" y="191"/>
                  </a:lnTo>
                  <a:lnTo>
                    <a:pt x="217" y="192"/>
                  </a:lnTo>
                  <a:lnTo>
                    <a:pt x="211" y="193"/>
                  </a:lnTo>
                  <a:lnTo>
                    <a:pt x="205" y="197"/>
                  </a:lnTo>
                  <a:lnTo>
                    <a:pt x="201" y="201"/>
                  </a:lnTo>
                  <a:lnTo>
                    <a:pt x="201" y="201"/>
                  </a:lnTo>
                  <a:lnTo>
                    <a:pt x="197" y="206"/>
                  </a:lnTo>
                  <a:lnTo>
                    <a:pt x="194" y="212"/>
                  </a:lnTo>
                  <a:lnTo>
                    <a:pt x="193" y="217"/>
                  </a:lnTo>
                  <a:lnTo>
                    <a:pt x="191" y="223"/>
                  </a:lnTo>
                  <a:lnTo>
                    <a:pt x="193" y="230"/>
                  </a:lnTo>
                  <a:lnTo>
                    <a:pt x="194" y="235"/>
                  </a:lnTo>
                  <a:lnTo>
                    <a:pt x="197" y="241"/>
                  </a:lnTo>
                  <a:lnTo>
                    <a:pt x="201" y="246"/>
                  </a:lnTo>
                  <a:lnTo>
                    <a:pt x="286" y="331"/>
                  </a:lnTo>
                  <a:lnTo>
                    <a:pt x="286" y="331"/>
                  </a:lnTo>
                  <a:lnTo>
                    <a:pt x="274" y="347"/>
                  </a:lnTo>
                  <a:lnTo>
                    <a:pt x="263" y="364"/>
                  </a:lnTo>
                  <a:lnTo>
                    <a:pt x="254" y="381"/>
                  </a:lnTo>
                  <a:lnTo>
                    <a:pt x="245" y="399"/>
                  </a:lnTo>
                  <a:lnTo>
                    <a:pt x="239" y="418"/>
                  </a:lnTo>
                  <a:lnTo>
                    <a:pt x="232" y="437"/>
                  </a:lnTo>
                  <a:lnTo>
                    <a:pt x="228" y="457"/>
                  </a:lnTo>
                  <a:lnTo>
                    <a:pt x="225" y="478"/>
                  </a:lnTo>
                  <a:lnTo>
                    <a:pt x="33" y="478"/>
                  </a:lnTo>
                  <a:lnTo>
                    <a:pt x="33" y="478"/>
                  </a:lnTo>
                  <a:lnTo>
                    <a:pt x="26" y="479"/>
                  </a:lnTo>
                  <a:lnTo>
                    <a:pt x="20" y="480"/>
                  </a:lnTo>
                  <a:lnTo>
                    <a:pt x="14" y="483"/>
                  </a:lnTo>
                  <a:lnTo>
                    <a:pt x="10" y="487"/>
                  </a:lnTo>
                  <a:lnTo>
                    <a:pt x="6" y="492"/>
                  </a:lnTo>
                  <a:lnTo>
                    <a:pt x="3" y="497"/>
                  </a:lnTo>
                  <a:lnTo>
                    <a:pt x="2" y="503"/>
                  </a:lnTo>
                  <a:lnTo>
                    <a:pt x="0" y="510"/>
                  </a:lnTo>
                  <a:lnTo>
                    <a:pt x="0" y="510"/>
                  </a:lnTo>
                  <a:lnTo>
                    <a:pt x="2" y="516"/>
                  </a:lnTo>
                  <a:lnTo>
                    <a:pt x="3" y="522"/>
                  </a:lnTo>
                  <a:lnTo>
                    <a:pt x="6" y="527"/>
                  </a:lnTo>
                  <a:lnTo>
                    <a:pt x="10" y="532"/>
                  </a:lnTo>
                  <a:lnTo>
                    <a:pt x="14" y="536"/>
                  </a:lnTo>
                  <a:lnTo>
                    <a:pt x="20" y="539"/>
                  </a:lnTo>
                  <a:lnTo>
                    <a:pt x="26" y="541"/>
                  </a:lnTo>
                  <a:lnTo>
                    <a:pt x="33" y="541"/>
                  </a:lnTo>
                  <a:lnTo>
                    <a:pt x="225" y="541"/>
                  </a:lnTo>
                  <a:lnTo>
                    <a:pt x="225" y="541"/>
                  </a:lnTo>
                  <a:lnTo>
                    <a:pt x="228" y="561"/>
                  </a:lnTo>
                  <a:lnTo>
                    <a:pt x="232" y="582"/>
                  </a:lnTo>
                  <a:lnTo>
                    <a:pt x="239" y="601"/>
                  </a:lnTo>
                  <a:lnTo>
                    <a:pt x="245" y="620"/>
                  </a:lnTo>
                  <a:lnTo>
                    <a:pt x="254" y="638"/>
                  </a:lnTo>
                  <a:lnTo>
                    <a:pt x="263" y="656"/>
                  </a:lnTo>
                  <a:lnTo>
                    <a:pt x="274" y="672"/>
                  </a:lnTo>
                  <a:lnTo>
                    <a:pt x="286" y="688"/>
                  </a:lnTo>
                  <a:lnTo>
                    <a:pt x="201" y="774"/>
                  </a:lnTo>
                  <a:lnTo>
                    <a:pt x="201" y="774"/>
                  </a:lnTo>
                  <a:lnTo>
                    <a:pt x="197" y="778"/>
                  </a:lnTo>
                  <a:lnTo>
                    <a:pt x="194" y="783"/>
                  </a:lnTo>
                  <a:lnTo>
                    <a:pt x="193" y="790"/>
                  </a:lnTo>
                  <a:lnTo>
                    <a:pt x="191" y="795"/>
                  </a:lnTo>
                  <a:lnTo>
                    <a:pt x="193" y="802"/>
                  </a:lnTo>
                  <a:lnTo>
                    <a:pt x="194" y="808"/>
                  </a:lnTo>
                  <a:lnTo>
                    <a:pt x="197" y="813"/>
                  </a:lnTo>
                  <a:lnTo>
                    <a:pt x="201" y="818"/>
                  </a:lnTo>
                  <a:lnTo>
                    <a:pt x="201" y="818"/>
                  </a:lnTo>
                  <a:lnTo>
                    <a:pt x="205" y="822"/>
                  </a:lnTo>
                  <a:lnTo>
                    <a:pt x="211" y="825"/>
                  </a:lnTo>
                  <a:lnTo>
                    <a:pt x="217" y="827"/>
                  </a:lnTo>
                  <a:lnTo>
                    <a:pt x="224" y="827"/>
                  </a:lnTo>
                  <a:lnTo>
                    <a:pt x="224" y="827"/>
                  </a:lnTo>
                  <a:lnTo>
                    <a:pt x="229" y="827"/>
                  </a:lnTo>
                  <a:lnTo>
                    <a:pt x="235" y="825"/>
                  </a:lnTo>
                  <a:lnTo>
                    <a:pt x="241" y="822"/>
                  </a:lnTo>
                  <a:lnTo>
                    <a:pt x="246" y="818"/>
                  </a:lnTo>
                  <a:lnTo>
                    <a:pt x="331" y="733"/>
                  </a:lnTo>
                  <a:lnTo>
                    <a:pt x="331" y="733"/>
                  </a:lnTo>
                  <a:lnTo>
                    <a:pt x="347" y="745"/>
                  </a:lnTo>
                  <a:lnTo>
                    <a:pt x="363" y="756"/>
                  </a:lnTo>
                  <a:lnTo>
                    <a:pt x="381" y="765"/>
                  </a:lnTo>
                  <a:lnTo>
                    <a:pt x="400" y="774"/>
                  </a:lnTo>
                  <a:lnTo>
                    <a:pt x="418" y="780"/>
                  </a:lnTo>
                  <a:lnTo>
                    <a:pt x="437" y="787"/>
                  </a:lnTo>
                  <a:lnTo>
                    <a:pt x="458" y="791"/>
                  </a:lnTo>
                  <a:lnTo>
                    <a:pt x="478" y="794"/>
                  </a:lnTo>
                  <a:lnTo>
                    <a:pt x="478" y="986"/>
                  </a:lnTo>
                  <a:lnTo>
                    <a:pt x="478" y="986"/>
                  </a:lnTo>
                  <a:lnTo>
                    <a:pt x="478" y="993"/>
                  </a:lnTo>
                  <a:lnTo>
                    <a:pt x="480" y="999"/>
                  </a:lnTo>
                  <a:lnTo>
                    <a:pt x="483" y="1004"/>
                  </a:lnTo>
                  <a:lnTo>
                    <a:pt x="486" y="1009"/>
                  </a:lnTo>
                  <a:lnTo>
                    <a:pt x="492" y="1013"/>
                  </a:lnTo>
                  <a:lnTo>
                    <a:pt x="497" y="1016"/>
                  </a:lnTo>
                  <a:lnTo>
                    <a:pt x="503" y="1017"/>
                  </a:lnTo>
                  <a:lnTo>
                    <a:pt x="509" y="1018"/>
                  </a:lnTo>
                  <a:lnTo>
                    <a:pt x="509" y="1018"/>
                  </a:lnTo>
                  <a:lnTo>
                    <a:pt x="515" y="1017"/>
                  </a:lnTo>
                  <a:lnTo>
                    <a:pt x="522" y="1016"/>
                  </a:lnTo>
                  <a:lnTo>
                    <a:pt x="527" y="1013"/>
                  </a:lnTo>
                  <a:lnTo>
                    <a:pt x="532" y="1009"/>
                  </a:lnTo>
                  <a:lnTo>
                    <a:pt x="536" y="1004"/>
                  </a:lnTo>
                  <a:lnTo>
                    <a:pt x="539" y="999"/>
                  </a:lnTo>
                  <a:lnTo>
                    <a:pt x="540" y="993"/>
                  </a:lnTo>
                  <a:lnTo>
                    <a:pt x="541" y="986"/>
                  </a:lnTo>
                  <a:lnTo>
                    <a:pt x="541" y="794"/>
                  </a:lnTo>
                  <a:lnTo>
                    <a:pt x="541" y="794"/>
                  </a:lnTo>
                  <a:lnTo>
                    <a:pt x="562" y="791"/>
                  </a:lnTo>
                  <a:lnTo>
                    <a:pt x="582" y="787"/>
                  </a:lnTo>
                  <a:lnTo>
                    <a:pt x="601" y="780"/>
                  </a:lnTo>
                  <a:lnTo>
                    <a:pt x="620" y="774"/>
                  </a:lnTo>
                  <a:lnTo>
                    <a:pt x="638" y="765"/>
                  </a:lnTo>
                  <a:lnTo>
                    <a:pt x="655" y="756"/>
                  </a:lnTo>
                  <a:lnTo>
                    <a:pt x="672" y="745"/>
                  </a:lnTo>
                  <a:lnTo>
                    <a:pt x="688" y="733"/>
                  </a:lnTo>
                  <a:lnTo>
                    <a:pt x="773" y="818"/>
                  </a:lnTo>
                  <a:lnTo>
                    <a:pt x="773" y="818"/>
                  </a:lnTo>
                  <a:lnTo>
                    <a:pt x="778" y="822"/>
                  </a:lnTo>
                  <a:lnTo>
                    <a:pt x="784" y="825"/>
                  </a:lnTo>
                  <a:lnTo>
                    <a:pt x="790" y="827"/>
                  </a:lnTo>
                  <a:lnTo>
                    <a:pt x="796" y="827"/>
                  </a:lnTo>
                  <a:lnTo>
                    <a:pt x="796" y="827"/>
                  </a:lnTo>
                  <a:lnTo>
                    <a:pt x="802" y="827"/>
                  </a:lnTo>
                  <a:lnTo>
                    <a:pt x="807" y="825"/>
                  </a:lnTo>
                  <a:lnTo>
                    <a:pt x="813" y="822"/>
                  </a:lnTo>
                  <a:lnTo>
                    <a:pt x="818" y="818"/>
                  </a:lnTo>
                  <a:lnTo>
                    <a:pt x="818" y="818"/>
                  </a:lnTo>
                  <a:lnTo>
                    <a:pt x="822" y="813"/>
                  </a:lnTo>
                  <a:lnTo>
                    <a:pt x="826" y="808"/>
                  </a:lnTo>
                  <a:lnTo>
                    <a:pt x="827" y="802"/>
                  </a:lnTo>
                  <a:lnTo>
                    <a:pt x="828" y="795"/>
                  </a:lnTo>
                  <a:lnTo>
                    <a:pt x="827" y="790"/>
                  </a:lnTo>
                  <a:lnTo>
                    <a:pt x="826" y="783"/>
                  </a:lnTo>
                  <a:lnTo>
                    <a:pt x="822" y="778"/>
                  </a:lnTo>
                  <a:lnTo>
                    <a:pt x="818" y="774"/>
                  </a:lnTo>
                  <a:lnTo>
                    <a:pt x="733" y="688"/>
                  </a:lnTo>
                  <a:lnTo>
                    <a:pt x="733" y="688"/>
                  </a:lnTo>
                  <a:lnTo>
                    <a:pt x="745" y="672"/>
                  </a:lnTo>
                  <a:lnTo>
                    <a:pt x="756" y="656"/>
                  </a:lnTo>
                  <a:lnTo>
                    <a:pt x="765" y="638"/>
                  </a:lnTo>
                  <a:lnTo>
                    <a:pt x="773" y="620"/>
                  </a:lnTo>
                  <a:lnTo>
                    <a:pt x="780" y="601"/>
                  </a:lnTo>
                  <a:lnTo>
                    <a:pt x="786" y="582"/>
                  </a:lnTo>
                  <a:lnTo>
                    <a:pt x="791" y="561"/>
                  </a:lnTo>
                  <a:lnTo>
                    <a:pt x="793" y="541"/>
                  </a:lnTo>
                  <a:lnTo>
                    <a:pt x="986" y="541"/>
                  </a:lnTo>
                  <a:lnTo>
                    <a:pt x="986" y="541"/>
                  </a:lnTo>
                  <a:lnTo>
                    <a:pt x="993" y="541"/>
                  </a:lnTo>
                  <a:lnTo>
                    <a:pt x="999" y="539"/>
                  </a:lnTo>
                  <a:lnTo>
                    <a:pt x="1005" y="536"/>
                  </a:lnTo>
                  <a:lnTo>
                    <a:pt x="1009" y="532"/>
                  </a:lnTo>
                  <a:lnTo>
                    <a:pt x="1013" y="527"/>
                  </a:lnTo>
                  <a:lnTo>
                    <a:pt x="1015" y="522"/>
                  </a:lnTo>
                  <a:lnTo>
                    <a:pt x="1018" y="516"/>
                  </a:lnTo>
                  <a:lnTo>
                    <a:pt x="1019" y="510"/>
                  </a:lnTo>
                  <a:lnTo>
                    <a:pt x="1019" y="510"/>
                  </a:lnTo>
                  <a:lnTo>
                    <a:pt x="1018" y="503"/>
                  </a:lnTo>
                  <a:lnTo>
                    <a:pt x="1015" y="497"/>
                  </a:lnTo>
                  <a:lnTo>
                    <a:pt x="1013" y="492"/>
                  </a:lnTo>
                  <a:lnTo>
                    <a:pt x="1009" y="487"/>
                  </a:lnTo>
                  <a:lnTo>
                    <a:pt x="1005" y="483"/>
                  </a:lnTo>
                  <a:lnTo>
                    <a:pt x="999" y="480"/>
                  </a:lnTo>
                  <a:lnTo>
                    <a:pt x="993" y="479"/>
                  </a:lnTo>
                  <a:lnTo>
                    <a:pt x="986" y="478"/>
                  </a:lnTo>
                  <a:lnTo>
                    <a:pt x="986" y="478"/>
                  </a:lnTo>
                  <a:close/>
                  <a:moveTo>
                    <a:pt x="509" y="732"/>
                  </a:moveTo>
                  <a:lnTo>
                    <a:pt x="509" y="732"/>
                  </a:lnTo>
                  <a:lnTo>
                    <a:pt x="486" y="731"/>
                  </a:lnTo>
                  <a:lnTo>
                    <a:pt x="465" y="728"/>
                  </a:lnTo>
                  <a:lnTo>
                    <a:pt x="444" y="722"/>
                  </a:lnTo>
                  <a:lnTo>
                    <a:pt x="423" y="715"/>
                  </a:lnTo>
                  <a:lnTo>
                    <a:pt x="404" y="705"/>
                  </a:lnTo>
                  <a:lnTo>
                    <a:pt x="385" y="694"/>
                  </a:lnTo>
                  <a:lnTo>
                    <a:pt x="367" y="682"/>
                  </a:lnTo>
                  <a:lnTo>
                    <a:pt x="352" y="666"/>
                  </a:lnTo>
                  <a:lnTo>
                    <a:pt x="337" y="651"/>
                  </a:lnTo>
                  <a:lnTo>
                    <a:pt x="324" y="634"/>
                  </a:lnTo>
                  <a:lnTo>
                    <a:pt x="314" y="616"/>
                  </a:lnTo>
                  <a:lnTo>
                    <a:pt x="304" y="596"/>
                  </a:lnTo>
                  <a:lnTo>
                    <a:pt x="297" y="575"/>
                  </a:lnTo>
                  <a:lnTo>
                    <a:pt x="291" y="554"/>
                  </a:lnTo>
                  <a:lnTo>
                    <a:pt x="288" y="532"/>
                  </a:lnTo>
                  <a:lnTo>
                    <a:pt x="287" y="510"/>
                  </a:lnTo>
                  <a:lnTo>
                    <a:pt x="287" y="510"/>
                  </a:lnTo>
                  <a:lnTo>
                    <a:pt x="288" y="487"/>
                  </a:lnTo>
                  <a:lnTo>
                    <a:pt x="291" y="465"/>
                  </a:lnTo>
                  <a:lnTo>
                    <a:pt x="297" y="443"/>
                  </a:lnTo>
                  <a:lnTo>
                    <a:pt x="304" y="423"/>
                  </a:lnTo>
                  <a:lnTo>
                    <a:pt x="314" y="404"/>
                  </a:lnTo>
                  <a:lnTo>
                    <a:pt x="324" y="385"/>
                  </a:lnTo>
                  <a:lnTo>
                    <a:pt x="337" y="368"/>
                  </a:lnTo>
                  <a:lnTo>
                    <a:pt x="352" y="352"/>
                  </a:lnTo>
                  <a:lnTo>
                    <a:pt x="367" y="338"/>
                  </a:lnTo>
                  <a:lnTo>
                    <a:pt x="385" y="325"/>
                  </a:lnTo>
                  <a:lnTo>
                    <a:pt x="404" y="313"/>
                  </a:lnTo>
                  <a:lnTo>
                    <a:pt x="423" y="305"/>
                  </a:lnTo>
                  <a:lnTo>
                    <a:pt x="444" y="297"/>
                  </a:lnTo>
                  <a:lnTo>
                    <a:pt x="465" y="291"/>
                  </a:lnTo>
                  <a:lnTo>
                    <a:pt x="486" y="288"/>
                  </a:lnTo>
                  <a:lnTo>
                    <a:pt x="509" y="287"/>
                  </a:lnTo>
                  <a:lnTo>
                    <a:pt x="509" y="287"/>
                  </a:lnTo>
                  <a:lnTo>
                    <a:pt x="533" y="288"/>
                  </a:lnTo>
                  <a:lnTo>
                    <a:pt x="554" y="291"/>
                  </a:lnTo>
                  <a:lnTo>
                    <a:pt x="576" y="297"/>
                  </a:lnTo>
                  <a:lnTo>
                    <a:pt x="596" y="305"/>
                  </a:lnTo>
                  <a:lnTo>
                    <a:pt x="615" y="313"/>
                  </a:lnTo>
                  <a:lnTo>
                    <a:pt x="633" y="325"/>
                  </a:lnTo>
                  <a:lnTo>
                    <a:pt x="651" y="338"/>
                  </a:lnTo>
                  <a:lnTo>
                    <a:pt x="667" y="352"/>
                  </a:lnTo>
                  <a:lnTo>
                    <a:pt x="681" y="368"/>
                  </a:lnTo>
                  <a:lnTo>
                    <a:pt x="694" y="385"/>
                  </a:lnTo>
                  <a:lnTo>
                    <a:pt x="705" y="404"/>
                  </a:lnTo>
                  <a:lnTo>
                    <a:pt x="715" y="423"/>
                  </a:lnTo>
                  <a:lnTo>
                    <a:pt x="723" y="443"/>
                  </a:lnTo>
                  <a:lnTo>
                    <a:pt x="728" y="465"/>
                  </a:lnTo>
                  <a:lnTo>
                    <a:pt x="731" y="487"/>
                  </a:lnTo>
                  <a:lnTo>
                    <a:pt x="732" y="510"/>
                  </a:lnTo>
                  <a:lnTo>
                    <a:pt x="732" y="510"/>
                  </a:lnTo>
                  <a:lnTo>
                    <a:pt x="731" y="532"/>
                  </a:lnTo>
                  <a:lnTo>
                    <a:pt x="728" y="554"/>
                  </a:lnTo>
                  <a:lnTo>
                    <a:pt x="723" y="575"/>
                  </a:lnTo>
                  <a:lnTo>
                    <a:pt x="715" y="596"/>
                  </a:lnTo>
                  <a:lnTo>
                    <a:pt x="705" y="616"/>
                  </a:lnTo>
                  <a:lnTo>
                    <a:pt x="694" y="634"/>
                  </a:lnTo>
                  <a:lnTo>
                    <a:pt x="681" y="651"/>
                  </a:lnTo>
                  <a:lnTo>
                    <a:pt x="667" y="666"/>
                  </a:lnTo>
                  <a:lnTo>
                    <a:pt x="651" y="682"/>
                  </a:lnTo>
                  <a:lnTo>
                    <a:pt x="633" y="694"/>
                  </a:lnTo>
                  <a:lnTo>
                    <a:pt x="615" y="705"/>
                  </a:lnTo>
                  <a:lnTo>
                    <a:pt x="596" y="715"/>
                  </a:lnTo>
                  <a:lnTo>
                    <a:pt x="576" y="722"/>
                  </a:lnTo>
                  <a:lnTo>
                    <a:pt x="554" y="728"/>
                  </a:lnTo>
                  <a:lnTo>
                    <a:pt x="533" y="731"/>
                  </a:lnTo>
                  <a:lnTo>
                    <a:pt x="509" y="732"/>
                  </a:lnTo>
                  <a:lnTo>
                    <a:pt x="509" y="73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2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</p:grpSp>
      <p:sp>
        <p:nvSpPr>
          <p:cNvPr id="370" name="Google Shape;370;p13"/>
          <p:cNvSpPr/>
          <p:nvPr/>
        </p:nvSpPr>
        <p:spPr>
          <a:xfrm>
            <a:off x="1162050" y="2004715"/>
            <a:ext cx="1703222" cy="1703222"/>
          </a:xfrm>
          <a:custGeom>
            <a:rect b="b" l="l" r="r" t="t"/>
            <a:pathLst>
              <a:path extrusionOk="0" h="2333807" w="2333806">
                <a:moveTo>
                  <a:pt x="885717" y="470942"/>
                </a:moveTo>
                <a:cubicBezTo>
                  <a:pt x="501348" y="626237"/>
                  <a:pt x="315647" y="1063721"/>
                  <a:pt x="470942" y="1448090"/>
                </a:cubicBezTo>
                <a:cubicBezTo>
                  <a:pt x="626237" y="1832458"/>
                  <a:pt x="1063721" y="2018159"/>
                  <a:pt x="1448090" y="1862864"/>
                </a:cubicBezTo>
                <a:cubicBezTo>
                  <a:pt x="1832458" y="1707569"/>
                  <a:pt x="2018159" y="1270086"/>
                  <a:pt x="1862864" y="885717"/>
                </a:cubicBezTo>
                <a:cubicBezTo>
                  <a:pt x="1707569" y="501348"/>
                  <a:pt x="1270085" y="315647"/>
                  <a:pt x="885717" y="470942"/>
                </a:cubicBezTo>
                <a:close/>
                <a:moveTo>
                  <a:pt x="729773" y="84969"/>
                </a:moveTo>
                <a:cubicBezTo>
                  <a:pt x="777329" y="65755"/>
                  <a:pt x="831456" y="88731"/>
                  <a:pt x="850669" y="136286"/>
                </a:cubicBezTo>
                <a:lnTo>
                  <a:pt x="892245" y="239189"/>
                </a:lnTo>
                <a:lnTo>
                  <a:pt x="897994" y="237197"/>
                </a:lnTo>
                <a:cubicBezTo>
                  <a:pt x="929395" y="228074"/>
                  <a:pt x="960959" y="220622"/>
                  <a:pt x="992578" y="214799"/>
                </a:cubicBezTo>
                <a:lnTo>
                  <a:pt x="1074034" y="203959"/>
                </a:lnTo>
                <a:lnTo>
                  <a:pt x="1074034" y="92869"/>
                </a:lnTo>
                <a:cubicBezTo>
                  <a:pt x="1074034" y="54401"/>
                  <a:pt x="1097422" y="21396"/>
                  <a:pt x="1130754" y="7298"/>
                </a:cubicBezTo>
                <a:cubicBezTo>
                  <a:pt x="1141865" y="2599"/>
                  <a:pt x="1154080" y="0"/>
                  <a:pt x="1166903" y="0"/>
                </a:cubicBezTo>
                <a:cubicBezTo>
                  <a:pt x="1218193" y="0"/>
                  <a:pt x="1259772" y="41579"/>
                  <a:pt x="1259772" y="92869"/>
                </a:cubicBezTo>
                <a:lnTo>
                  <a:pt x="1259772" y="204083"/>
                </a:lnTo>
                <a:lnTo>
                  <a:pt x="1275829" y="205127"/>
                </a:lnTo>
                <a:cubicBezTo>
                  <a:pt x="1306838" y="208667"/>
                  <a:pt x="1337586" y="213699"/>
                  <a:pt x="1367969" y="220181"/>
                </a:cubicBezTo>
                <a:lnTo>
                  <a:pt x="1456065" y="248001"/>
                </a:lnTo>
                <a:lnTo>
                  <a:pt x="1501076" y="141963"/>
                </a:lnTo>
                <a:cubicBezTo>
                  <a:pt x="1511096" y="118356"/>
                  <a:pt x="1529736" y="101047"/>
                  <a:pt x="1551773" y="92143"/>
                </a:cubicBezTo>
                <a:cubicBezTo>
                  <a:pt x="1573809" y="83240"/>
                  <a:pt x="1599243" y="82743"/>
                  <a:pt x="1622849" y="92763"/>
                </a:cubicBezTo>
                <a:cubicBezTo>
                  <a:pt x="1670062" y="112804"/>
                  <a:pt x="1692089" y="167324"/>
                  <a:pt x="1672048" y="214537"/>
                </a:cubicBezTo>
                <a:lnTo>
                  <a:pt x="1627038" y="320574"/>
                </a:lnTo>
                <a:lnTo>
                  <a:pt x="1708247" y="364621"/>
                </a:lnTo>
                <a:lnTo>
                  <a:pt x="1782477" y="419993"/>
                </a:lnTo>
                <a:lnTo>
                  <a:pt x="1860692" y="341778"/>
                </a:lnTo>
                <a:cubicBezTo>
                  <a:pt x="1869759" y="332712"/>
                  <a:pt x="1880234" y="325911"/>
                  <a:pt x="1891414" y="321378"/>
                </a:cubicBezTo>
                <a:cubicBezTo>
                  <a:pt x="1924952" y="307777"/>
                  <a:pt x="1964828" y="314578"/>
                  <a:pt x="1992029" y="341778"/>
                </a:cubicBezTo>
                <a:cubicBezTo>
                  <a:pt x="2028296" y="378046"/>
                  <a:pt x="2028297" y="436847"/>
                  <a:pt x="1992029" y="473115"/>
                </a:cubicBezTo>
                <a:lnTo>
                  <a:pt x="1913780" y="551364"/>
                </a:lnTo>
                <a:lnTo>
                  <a:pt x="1916033" y="553858"/>
                </a:lnTo>
                <a:cubicBezTo>
                  <a:pt x="1956215" y="602989"/>
                  <a:pt x="1991978" y="656660"/>
                  <a:pt x="2022478" y="714512"/>
                </a:cubicBezTo>
                <a:lnTo>
                  <a:pt x="2025039" y="720032"/>
                </a:lnTo>
                <a:lnTo>
                  <a:pt x="2127941" y="678457"/>
                </a:lnTo>
                <a:cubicBezTo>
                  <a:pt x="2175496" y="659243"/>
                  <a:pt x="2229624" y="682219"/>
                  <a:pt x="2248838" y="729774"/>
                </a:cubicBezTo>
                <a:cubicBezTo>
                  <a:pt x="2268052" y="777329"/>
                  <a:pt x="2245075" y="831457"/>
                  <a:pt x="2197520" y="850670"/>
                </a:cubicBezTo>
                <a:lnTo>
                  <a:pt x="2094618" y="892245"/>
                </a:lnTo>
                <a:lnTo>
                  <a:pt x="2096610" y="897994"/>
                </a:lnTo>
                <a:cubicBezTo>
                  <a:pt x="2105733" y="929395"/>
                  <a:pt x="2113185" y="960958"/>
                  <a:pt x="2119008" y="992578"/>
                </a:cubicBezTo>
                <a:lnTo>
                  <a:pt x="2129847" y="1074035"/>
                </a:lnTo>
                <a:lnTo>
                  <a:pt x="2240937" y="1074035"/>
                </a:lnTo>
                <a:cubicBezTo>
                  <a:pt x="2292227" y="1074035"/>
                  <a:pt x="2333806" y="1115614"/>
                  <a:pt x="2333806" y="1166904"/>
                </a:cubicBezTo>
                <a:cubicBezTo>
                  <a:pt x="2333806" y="1218194"/>
                  <a:pt x="2292227" y="1259773"/>
                  <a:pt x="2240937" y="1259773"/>
                </a:cubicBezTo>
                <a:lnTo>
                  <a:pt x="2129724" y="1259773"/>
                </a:lnTo>
                <a:lnTo>
                  <a:pt x="2128680" y="1275829"/>
                </a:lnTo>
                <a:cubicBezTo>
                  <a:pt x="2125140" y="1306838"/>
                  <a:pt x="2120107" y="1337586"/>
                  <a:pt x="2113625" y="1367968"/>
                </a:cubicBezTo>
                <a:lnTo>
                  <a:pt x="2085805" y="1456066"/>
                </a:lnTo>
                <a:lnTo>
                  <a:pt x="2191844" y="1501076"/>
                </a:lnTo>
                <a:cubicBezTo>
                  <a:pt x="2239056" y="1521117"/>
                  <a:pt x="2261084" y="1575637"/>
                  <a:pt x="2241043" y="1622849"/>
                </a:cubicBezTo>
                <a:cubicBezTo>
                  <a:pt x="2221002" y="1670062"/>
                  <a:pt x="2166483" y="1692089"/>
                  <a:pt x="2119270" y="1672049"/>
                </a:cubicBezTo>
                <a:lnTo>
                  <a:pt x="2013232" y="1627038"/>
                </a:lnTo>
                <a:lnTo>
                  <a:pt x="1969186" y="1708247"/>
                </a:lnTo>
                <a:lnTo>
                  <a:pt x="1913814" y="1782478"/>
                </a:lnTo>
                <a:lnTo>
                  <a:pt x="1992028" y="1860693"/>
                </a:lnTo>
                <a:cubicBezTo>
                  <a:pt x="2028296" y="1896960"/>
                  <a:pt x="2028295" y="1955762"/>
                  <a:pt x="1992028" y="1992030"/>
                </a:cubicBezTo>
                <a:cubicBezTo>
                  <a:pt x="1955761" y="2028297"/>
                  <a:pt x="1896959" y="2028297"/>
                  <a:pt x="1860691" y="1992030"/>
                </a:cubicBezTo>
                <a:lnTo>
                  <a:pt x="1782442" y="1913780"/>
                </a:lnTo>
                <a:lnTo>
                  <a:pt x="1779948" y="1916034"/>
                </a:lnTo>
                <a:cubicBezTo>
                  <a:pt x="1730818" y="1956215"/>
                  <a:pt x="1677146" y="1991978"/>
                  <a:pt x="1619295" y="2022478"/>
                </a:cubicBezTo>
                <a:lnTo>
                  <a:pt x="1613774" y="2025039"/>
                </a:lnTo>
                <a:lnTo>
                  <a:pt x="1655350" y="2127942"/>
                </a:lnTo>
                <a:cubicBezTo>
                  <a:pt x="1674563" y="2175498"/>
                  <a:pt x="1651588" y="2229625"/>
                  <a:pt x="1604032" y="2248838"/>
                </a:cubicBezTo>
                <a:cubicBezTo>
                  <a:pt x="1556477" y="2268052"/>
                  <a:pt x="1502350" y="2245076"/>
                  <a:pt x="1483136" y="2197521"/>
                </a:cubicBezTo>
                <a:lnTo>
                  <a:pt x="1441561" y="2094618"/>
                </a:lnTo>
                <a:lnTo>
                  <a:pt x="1435812" y="2096610"/>
                </a:lnTo>
                <a:cubicBezTo>
                  <a:pt x="1404411" y="2105733"/>
                  <a:pt x="1372847" y="2113184"/>
                  <a:pt x="1341228" y="2119008"/>
                </a:cubicBezTo>
                <a:lnTo>
                  <a:pt x="1259772" y="2129848"/>
                </a:lnTo>
                <a:lnTo>
                  <a:pt x="1259772" y="2240938"/>
                </a:lnTo>
                <a:cubicBezTo>
                  <a:pt x="1259772" y="2292228"/>
                  <a:pt x="1218193" y="2333807"/>
                  <a:pt x="1166903" y="2333807"/>
                </a:cubicBezTo>
                <a:cubicBezTo>
                  <a:pt x="1115612" y="2333807"/>
                  <a:pt x="1074034" y="2292228"/>
                  <a:pt x="1074033" y="2240938"/>
                </a:cubicBezTo>
                <a:lnTo>
                  <a:pt x="1074034" y="2129724"/>
                </a:lnTo>
                <a:lnTo>
                  <a:pt x="1057977" y="2128680"/>
                </a:lnTo>
                <a:cubicBezTo>
                  <a:pt x="1026969" y="2125140"/>
                  <a:pt x="996220" y="2120107"/>
                  <a:pt x="965838" y="2113626"/>
                </a:cubicBezTo>
                <a:lnTo>
                  <a:pt x="877740" y="2085806"/>
                </a:lnTo>
                <a:lnTo>
                  <a:pt x="832730" y="2191844"/>
                </a:lnTo>
                <a:cubicBezTo>
                  <a:pt x="812689" y="2239057"/>
                  <a:pt x="758169" y="2261084"/>
                  <a:pt x="710957" y="2241044"/>
                </a:cubicBezTo>
                <a:cubicBezTo>
                  <a:pt x="663744" y="2221003"/>
                  <a:pt x="641716" y="2166483"/>
                  <a:pt x="661757" y="2119271"/>
                </a:cubicBezTo>
                <a:lnTo>
                  <a:pt x="706768" y="2013232"/>
                </a:lnTo>
                <a:lnTo>
                  <a:pt x="625560" y="1969186"/>
                </a:lnTo>
                <a:lnTo>
                  <a:pt x="551328" y="1913814"/>
                </a:lnTo>
                <a:lnTo>
                  <a:pt x="473114" y="1992029"/>
                </a:lnTo>
                <a:cubicBezTo>
                  <a:pt x="436846" y="2028296"/>
                  <a:pt x="378044" y="2028296"/>
                  <a:pt x="341776" y="1992029"/>
                </a:cubicBezTo>
                <a:cubicBezTo>
                  <a:pt x="305509" y="1955761"/>
                  <a:pt x="305509" y="1896960"/>
                  <a:pt x="341777" y="1860692"/>
                </a:cubicBezTo>
                <a:lnTo>
                  <a:pt x="420027" y="1782443"/>
                </a:lnTo>
                <a:lnTo>
                  <a:pt x="417773" y="1779948"/>
                </a:lnTo>
                <a:cubicBezTo>
                  <a:pt x="377592" y="1730818"/>
                  <a:pt x="341829" y="1677147"/>
                  <a:pt x="311328" y="1619294"/>
                </a:cubicBezTo>
                <a:lnTo>
                  <a:pt x="308767" y="1613775"/>
                </a:lnTo>
                <a:lnTo>
                  <a:pt x="205864" y="1655350"/>
                </a:lnTo>
                <a:cubicBezTo>
                  <a:pt x="158308" y="1674564"/>
                  <a:pt x="104182" y="1651588"/>
                  <a:pt x="84968" y="1604033"/>
                </a:cubicBezTo>
                <a:cubicBezTo>
                  <a:pt x="65755" y="1556478"/>
                  <a:pt x="88730" y="1502351"/>
                  <a:pt x="136285" y="1483137"/>
                </a:cubicBezTo>
                <a:lnTo>
                  <a:pt x="239189" y="1441562"/>
                </a:lnTo>
                <a:lnTo>
                  <a:pt x="237197" y="1435813"/>
                </a:lnTo>
                <a:cubicBezTo>
                  <a:pt x="228073" y="1404411"/>
                  <a:pt x="220622" y="1372848"/>
                  <a:pt x="214799" y="1341228"/>
                </a:cubicBezTo>
                <a:lnTo>
                  <a:pt x="203960" y="1259772"/>
                </a:lnTo>
                <a:lnTo>
                  <a:pt x="92868" y="1259772"/>
                </a:lnTo>
                <a:cubicBezTo>
                  <a:pt x="41579" y="1259772"/>
                  <a:pt x="-1" y="1218193"/>
                  <a:pt x="0" y="1166903"/>
                </a:cubicBezTo>
                <a:cubicBezTo>
                  <a:pt x="-1" y="1128436"/>
                  <a:pt x="23388" y="1095431"/>
                  <a:pt x="56720" y="1081333"/>
                </a:cubicBezTo>
                <a:cubicBezTo>
                  <a:pt x="67830" y="1076633"/>
                  <a:pt x="80046" y="1074034"/>
                  <a:pt x="92869" y="1074034"/>
                </a:cubicBezTo>
                <a:lnTo>
                  <a:pt x="204083" y="1074034"/>
                </a:lnTo>
                <a:lnTo>
                  <a:pt x="205127" y="1057977"/>
                </a:lnTo>
                <a:cubicBezTo>
                  <a:pt x="208667" y="1026969"/>
                  <a:pt x="213700" y="996221"/>
                  <a:pt x="220181" y="965838"/>
                </a:cubicBezTo>
                <a:lnTo>
                  <a:pt x="248000" y="877741"/>
                </a:lnTo>
                <a:lnTo>
                  <a:pt x="141962" y="832731"/>
                </a:lnTo>
                <a:cubicBezTo>
                  <a:pt x="94749" y="812690"/>
                  <a:pt x="72722" y="758170"/>
                  <a:pt x="92762" y="710958"/>
                </a:cubicBezTo>
                <a:cubicBezTo>
                  <a:pt x="102783" y="687351"/>
                  <a:pt x="121423" y="670041"/>
                  <a:pt x="143460" y="661138"/>
                </a:cubicBezTo>
                <a:cubicBezTo>
                  <a:pt x="165496" y="652234"/>
                  <a:pt x="190929" y="651738"/>
                  <a:pt x="214536" y="661758"/>
                </a:cubicBezTo>
                <a:lnTo>
                  <a:pt x="320574" y="706769"/>
                </a:lnTo>
                <a:lnTo>
                  <a:pt x="364620" y="625560"/>
                </a:lnTo>
                <a:lnTo>
                  <a:pt x="419993" y="551329"/>
                </a:lnTo>
                <a:lnTo>
                  <a:pt x="341778" y="473114"/>
                </a:lnTo>
                <a:cubicBezTo>
                  <a:pt x="305510" y="436847"/>
                  <a:pt x="305510" y="378045"/>
                  <a:pt x="341777" y="341777"/>
                </a:cubicBezTo>
                <a:cubicBezTo>
                  <a:pt x="350844" y="332711"/>
                  <a:pt x="361319" y="325910"/>
                  <a:pt x="372499" y="321377"/>
                </a:cubicBezTo>
                <a:cubicBezTo>
                  <a:pt x="406037" y="307776"/>
                  <a:pt x="445913" y="314577"/>
                  <a:pt x="473114" y="341777"/>
                </a:cubicBezTo>
                <a:lnTo>
                  <a:pt x="551363" y="420027"/>
                </a:lnTo>
                <a:lnTo>
                  <a:pt x="553858" y="417773"/>
                </a:lnTo>
                <a:cubicBezTo>
                  <a:pt x="602989" y="377592"/>
                  <a:pt x="656660" y="341829"/>
                  <a:pt x="714512" y="311329"/>
                </a:cubicBezTo>
                <a:lnTo>
                  <a:pt x="720031" y="308768"/>
                </a:lnTo>
                <a:lnTo>
                  <a:pt x="678456" y="205865"/>
                </a:lnTo>
                <a:cubicBezTo>
                  <a:pt x="659242" y="158309"/>
                  <a:pt x="682218" y="104182"/>
                  <a:pt x="729773" y="84969"/>
                </a:cubicBezTo>
                <a:close/>
              </a:path>
            </a:pathLst>
          </a:custGeom>
          <a:solidFill>
            <a:srgbClr val="1FB4C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grpSp>
        <p:nvGrpSpPr>
          <p:cNvPr id="371" name="Google Shape;371;p13"/>
          <p:cNvGrpSpPr/>
          <p:nvPr/>
        </p:nvGrpSpPr>
        <p:grpSpPr>
          <a:xfrm>
            <a:off x="1570402" y="2413068"/>
            <a:ext cx="886516" cy="886516"/>
            <a:chOff x="1570402" y="2413068"/>
            <a:chExt cx="886516" cy="886516"/>
          </a:xfrm>
        </p:grpSpPr>
        <p:sp>
          <p:nvSpPr>
            <p:cNvPr id="372" name="Google Shape;372;p13"/>
            <p:cNvSpPr/>
            <p:nvPr/>
          </p:nvSpPr>
          <p:spPr>
            <a:xfrm>
              <a:off x="1570402" y="2413068"/>
              <a:ext cx="886516" cy="886516"/>
            </a:xfrm>
            <a:prstGeom prst="ellipse">
              <a:avLst/>
            </a:prstGeom>
            <a:solidFill>
              <a:srgbClr val="1FB4C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373" name="Google Shape;373;p13"/>
            <p:cNvSpPr/>
            <p:nvPr/>
          </p:nvSpPr>
          <p:spPr>
            <a:xfrm>
              <a:off x="1814618" y="2656303"/>
              <a:ext cx="398086" cy="400044"/>
            </a:xfrm>
            <a:custGeom>
              <a:rect b="b" l="l" r="r" t="t"/>
              <a:pathLst>
                <a:path extrusionOk="0" h="1018" w="1017">
                  <a:moveTo>
                    <a:pt x="509" y="700"/>
                  </a:moveTo>
                  <a:lnTo>
                    <a:pt x="509" y="700"/>
                  </a:lnTo>
                  <a:lnTo>
                    <a:pt x="524" y="699"/>
                  </a:lnTo>
                  <a:lnTo>
                    <a:pt x="538" y="698"/>
                  </a:lnTo>
                  <a:lnTo>
                    <a:pt x="553" y="696"/>
                  </a:lnTo>
                  <a:lnTo>
                    <a:pt x="567" y="693"/>
                  </a:lnTo>
                  <a:lnTo>
                    <a:pt x="580" y="688"/>
                  </a:lnTo>
                  <a:lnTo>
                    <a:pt x="593" y="684"/>
                  </a:lnTo>
                  <a:lnTo>
                    <a:pt x="607" y="679"/>
                  </a:lnTo>
                  <a:lnTo>
                    <a:pt x="620" y="672"/>
                  </a:lnTo>
                  <a:lnTo>
                    <a:pt x="633" y="665"/>
                  </a:lnTo>
                  <a:lnTo>
                    <a:pt x="645" y="657"/>
                  </a:lnTo>
                  <a:lnTo>
                    <a:pt x="657" y="649"/>
                  </a:lnTo>
                  <a:lnTo>
                    <a:pt x="668" y="640"/>
                  </a:lnTo>
                  <a:lnTo>
                    <a:pt x="680" y="630"/>
                  </a:lnTo>
                  <a:lnTo>
                    <a:pt x="691" y="620"/>
                  </a:lnTo>
                  <a:lnTo>
                    <a:pt x="701" y="609"/>
                  </a:lnTo>
                  <a:lnTo>
                    <a:pt x="711" y="597"/>
                  </a:lnTo>
                  <a:lnTo>
                    <a:pt x="720" y="585"/>
                  </a:lnTo>
                  <a:lnTo>
                    <a:pt x="730" y="573"/>
                  </a:lnTo>
                  <a:lnTo>
                    <a:pt x="738" y="559"/>
                  </a:lnTo>
                  <a:lnTo>
                    <a:pt x="746" y="546"/>
                  </a:lnTo>
                  <a:lnTo>
                    <a:pt x="753" y="531"/>
                  </a:lnTo>
                  <a:lnTo>
                    <a:pt x="761" y="517"/>
                  </a:lnTo>
                  <a:lnTo>
                    <a:pt x="766" y="502"/>
                  </a:lnTo>
                  <a:lnTo>
                    <a:pt x="773" y="486"/>
                  </a:lnTo>
                  <a:lnTo>
                    <a:pt x="778" y="470"/>
                  </a:lnTo>
                  <a:lnTo>
                    <a:pt x="782" y="453"/>
                  </a:lnTo>
                  <a:lnTo>
                    <a:pt x="785" y="437"/>
                  </a:lnTo>
                  <a:lnTo>
                    <a:pt x="789" y="420"/>
                  </a:lnTo>
                  <a:lnTo>
                    <a:pt x="792" y="403"/>
                  </a:lnTo>
                  <a:lnTo>
                    <a:pt x="793" y="386"/>
                  </a:lnTo>
                  <a:lnTo>
                    <a:pt x="794" y="368"/>
                  </a:lnTo>
                  <a:lnTo>
                    <a:pt x="795" y="349"/>
                  </a:lnTo>
                  <a:lnTo>
                    <a:pt x="795" y="349"/>
                  </a:lnTo>
                  <a:lnTo>
                    <a:pt x="794" y="332"/>
                  </a:lnTo>
                  <a:lnTo>
                    <a:pt x="793" y="314"/>
                  </a:lnTo>
                  <a:lnTo>
                    <a:pt x="792" y="297"/>
                  </a:lnTo>
                  <a:lnTo>
                    <a:pt x="789" y="280"/>
                  </a:lnTo>
                  <a:lnTo>
                    <a:pt x="785" y="262"/>
                  </a:lnTo>
                  <a:lnTo>
                    <a:pt x="782" y="246"/>
                  </a:lnTo>
                  <a:lnTo>
                    <a:pt x="778" y="229"/>
                  </a:lnTo>
                  <a:lnTo>
                    <a:pt x="773" y="214"/>
                  </a:lnTo>
                  <a:lnTo>
                    <a:pt x="766" y="198"/>
                  </a:lnTo>
                  <a:lnTo>
                    <a:pt x="761" y="183"/>
                  </a:lnTo>
                  <a:lnTo>
                    <a:pt x="753" y="168"/>
                  </a:lnTo>
                  <a:lnTo>
                    <a:pt x="746" y="154"/>
                  </a:lnTo>
                  <a:lnTo>
                    <a:pt x="738" y="140"/>
                  </a:lnTo>
                  <a:lnTo>
                    <a:pt x="730" y="127"/>
                  </a:lnTo>
                  <a:lnTo>
                    <a:pt x="720" y="114"/>
                  </a:lnTo>
                  <a:lnTo>
                    <a:pt x="711" y="103"/>
                  </a:lnTo>
                  <a:lnTo>
                    <a:pt x="701" y="91"/>
                  </a:lnTo>
                  <a:lnTo>
                    <a:pt x="691" y="80"/>
                  </a:lnTo>
                  <a:lnTo>
                    <a:pt x="679" y="69"/>
                  </a:lnTo>
                  <a:lnTo>
                    <a:pt x="668" y="60"/>
                  </a:lnTo>
                  <a:lnTo>
                    <a:pt x="657" y="51"/>
                  </a:lnTo>
                  <a:lnTo>
                    <a:pt x="645" y="43"/>
                  </a:lnTo>
                  <a:lnTo>
                    <a:pt x="633" y="35"/>
                  </a:lnTo>
                  <a:lnTo>
                    <a:pt x="620" y="27"/>
                  </a:lnTo>
                  <a:lnTo>
                    <a:pt x="607" y="21"/>
                  </a:lnTo>
                  <a:lnTo>
                    <a:pt x="593" y="16"/>
                  </a:lnTo>
                  <a:lnTo>
                    <a:pt x="580" y="11"/>
                  </a:lnTo>
                  <a:lnTo>
                    <a:pt x="567" y="7"/>
                  </a:lnTo>
                  <a:lnTo>
                    <a:pt x="553" y="4"/>
                  </a:lnTo>
                  <a:lnTo>
                    <a:pt x="538" y="2"/>
                  </a:lnTo>
                  <a:lnTo>
                    <a:pt x="524" y="1"/>
                  </a:lnTo>
                  <a:lnTo>
                    <a:pt x="509" y="0"/>
                  </a:lnTo>
                  <a:lnTo>
                    <a:pt x="509" y="0"/>
                  </a:lnTo>
                  <a:lnTo>
                    <a:pt x="494" y="1"/>
                  </a:lnTo>
                  <a:lnTo>
                    <a:pt x="480" y="2"/>
                  </a:lnTo>
                  <a:lnTo>
                    <a:pt x="466" y="4"/>
                  </a:lnTo>
                  <a:lnTo>
                    <a:pt x="452" y="7"/>
                  </a:lnTo>
                  <a:lnTo>
                    <a:pt x="438" y="10"/>
                  </a:lnTo>
                  <a:lnTo>
                    <a:pt x="424" y="16"/>
                  </a:lnTo>
                  <a:lnTo>
                    <a:pt x="411" y="21"/>
                  </a:lnTo>
                  <a:lnTo>
                    <a:pt x="397" y="27"/>
                  </a:lnTo>
                  <a:lnTo>
                    <a:pt x="384" y="34"/>
                  </a:lnTo>
                  <a:lnTo>
                    <a:pt x="372" y="43"/>
                  </a:lnTo>
                  <a:lnTo>
                    <a:pt x="359" y="51"/>
                  </a:lnTo>
                  <a:lnTo>
                    <a:pt x="348" y="60"/>
                  </a:lnTo>
                  <a:lnTo>
                    <a:pt x="336" y="70"/>
                  </a:lnTo>
                  <a:lnTo>
                    <a:pt x="325" y="81"/>
                  </a:lnTo>
                  <a:lnTo>
                    <a:pt x="314" y="93"/>
                  </a:lnTo>
                  <a:lnTo>
                    <a:pt x="304" y="105"/>
                  </a:lnTo>
                  <a:lnTo>
                    <a:pt x="304" y="105"/>
                  </a:lnTo>
                  <a:lnTo>
                    <a:pt x="294" y="118"/>
                  </a:lnTo>
                  <a:lnTo>
                    <a:pt x="285" y="130"/>
                  </a:lnTo>
                  <a:lnTo>
                    <a:pt x="277" y="144"/>
                  </a:lnTo>
                  <a:lnTo>
                    <a:pt x="269" y="158"/>
                  </a:lnTo>
                  <a:lnTo>
                    <a:pt x="262" y="172"/>
                  </a:lnTo>
                  <a:lnTo>
                    <a:pt x="255" y="187"/>
                  </a:lnTo>
                  <a:lnTo>
                    <a:pt x="249" y="202"/>
                  </a:lnTo>
                  <a:lnTo>
                    <a:pt x="244" y="217"/>
                  </a:lnTo>
                  <a:lnTo>
                    <a:pt x="238" y="233"/>
                  </a:lnTo>
                  <a:lnTo>
                    <a:pt x="234" y="250"/>
                  </a:lnTo>
                  <a:lnTo>
                    <a:pt x="231" y="266"/>
                  </a:lnTo>
                  <a:lnTo>
                    <a:pt x="227" y="282"/>
                  </a:lnTo>
                  <a:lnTo>
                    <a:pt x="225" y="299"/>
                  </a:lnTo>
                  <a:lnTo>
                    <a:pt x="223" y="315"/>
                  </a:lnTo>
                  <a:lnTo>
                    <a:pt x="223" y="332"/>
                  </a:lnTo>
                  <a:lnTo>
                    <a:pt x="222" y="349"/>
                  </a:lnTo>
                  <a:lnTo>
                    <a:pt x="222" y="349"/>
                  </a:lnTo>
                  <a:lnTo>
                    <a:pt x="223" y="368"/>
                  </a:lnTo>
                  <a:lnTo>
                    <a:pt x="224" y="386"/>
                  </a:lnTo>
                  <a:lnTo>
                    <a:pt x="225" y="403"/>
                  </a:lnTo>
                  <a:lnTo>
                    <a:pt x="229" y="420"/>
                  </a:lnTo>
                  <a:lnTo>
                    <a:pt x="232" y="437"/>
                  </a:lnTo>
                  <a:lnTo>
                    <a:pt x="235" y="453"/>
                  </a:lnTo>
                  <a:lnTo>
                    <a:pt x="239" y="470"/>
                  </a:lnTo>
                  <a:lnTo>
                    <a:pt x="245" y="486"/>
                  </a:lnTo>
                  <a:lnTo>
                    <a:pt x="251" y="502"/>
                  </a:lnTo>
                  <a:lnTo>
                    <a:pt x="256" y="517"/>
                  </a:lnTo>
                  <a:lnTo>
                    <a:pt x="264" y="531"/>
                  </a:lnTo>
                  <a:lnTo>
                    <a:pt x="271" y="546"/>
                  </a:lnTo>
                  <a:lnTo>
                    <a:pt x="279" y="559"/>
                  </a:lnTo>
                  <a:lnTo>
                    <a:pt x="288" y="573"/>
                  </a:lnTo>
                  <a:lnTo>
                    <a:pt x="297" y="585"/>
                  </a:lnTo>
                  <a:lnTo>
                    <a:pt x="306" y="597"/>
                  </a:lnTo>
                  <a:lnTo>
                    <a:pt x="317" y="609"/>
                  </a:lnTo>
                  <a:lnTo>
                    <a:pt x="326" y="620"/>
                  </a:lnTo>
                  <a:lnTo>
                    <a:pt x="337" y="630"/>
                  </a:lnTo>
                  <a:lnTo>
                    <a:pt x="349" y="640"/>
                  </a:lnTo>
                  <a:lnTo>
                    <a:pt x="361" y="649"/>
                  </a:lnTo>
                  <a:lnTo>
                    <a:pt x="372" y="657"/>
                  </a:lnTo>
                  <a:lnTo>
                    <a:pt x="384" y="665"/>
                  </a:lnTo>
                  <a:lnTo>
                    <a:pt x="397" y="672"/>
                  </a:lnTo>
                  <a:lnTo>
                    <a:pt x="410" y="679"/>
                  </a:lnTo>
                  <a:lnTo>
                    <a:pt x="424" y="684"/>
                  </a:lnTo>
                  <a:lnTo>
                    <a:pt x="437" y="688"/>
                  </a:lnTo>
                  <a:lnTo>
                    <a:pt x="451" y="693"/>
                  </a:lnTo>
                  <a:lnTo>
                    <a:pt x="465" y="696"/>
                  </a:lnTo>
                  <a:lnTo>
                    <a:pt x="480" y="698"/>
                  </a:lnTo>
                  <a:lnTo>
                    <a:pt x="494" y="699"/>
                  </a:lnTo>
                  <a:lnTo>
                    <a:pt x="509" y="700"/>
                  </a:lnTo>
                  <a:lnTo>
                    <a:pt x="509" y="700"/>
                  </a:lnTo>
                  <a:close/>
                  <a:moveTo>
                    <a:pt x="509" y="64"/>
                  </a:moveTo>
                  <a:lnTo>
                    <a:pt x="509" y="64"/>
                  </a:lnTo>
                  <a:lnTo>
                    <a:pt x="520" y="64"/>
                  </a:lnTo>
                  <a:lnTo>
                    <a:pt x="531" y="65"/>
                  </a:lnTo>
                  <a:lnTo>
                    <a:pt x="543" y="67"/>
                  </a:lnTo>
                  <a:lnTo>
                    <a:pt x="554" y="69"/>
                  </a:lnTo>
                  <a:lnTo>
                    <a:pt x="564" y="73"/>
                  </a:lnTo>
                  <a:lnTo>
                    <a:pt x="575" y="77"/>
                  </a:lnTo>
                  <a:lnTo>
                    <a:pt x="585" y="81"/>
                  </a:lnTo>
                  <a:lnTo>
                    <a:pt x="596" y="87"/>
                  </a:lnTo>
                  <a:lnTo>
                    <a:pt x="615" y="98"/>
                  </a:lnTo>
                  <a:lnTo>
                    <a:pt x="633" y="112"/>
                  </a:lnTo>
                  <a:lnTo>
                    <a:pt x="650" y="129"/>
                  </a:lnTo>
                  <a:lnTo>
                    <a:pt x="666" y="148"/>
                  </a:lnTo>
                  <a:lnTo>
                    <a:pt x="680" y="168"/>
                  </a:lnTo>
                  <a:lnTo>
                    <a:pt x="693" y="190"/>
                  </a:lnTo>
                  <a:lnTo>
                    <a:pt x="704" y="213"/>
                  </a:lnTo>
                  <a:lnTo>
                    <a:pt x="714" y="239"/>
                  </a:lnTo>
                  <a:lnTo>
                    <a:pt x="721" y="265"/>
                  </a:lnTo>
                  <a:lnTo>
                    <a:pt x="726" y="293"/>
                  </a:lnTo>
                  <a:lnTo>
                    <a:pt x="730" y="320"/>
                  </a:lnTo>
                  <a:lnTo>
                    <a:pt x="731" y="349"/>
                  </a:lnTo>
                  <a:lnTo>
                    <a:pt x="731" y="349"/>
                  </a:lnTo>
                  <a:lnTo>
                    <a:pt x="730" y="379"/>
                  </a:lnTo>
                  <a:lnTo>
                    <a:pt x="726" y="407"/>
                  </a:lnTo>
                  <a:lnTo>
                    <a:pt x="721" y="435"/>
                  </a:lnTo>
                  <a:lnTo>
                    <a:pt x="714" y="461"/>
                  </a:lnTo>
                  <a:lnTo>
                    <a:pt x="704" y="486"/>
                  </a:lnTo>
                  <a:lnTo>
                    <a:pt x="693" y="509"/>
                  </a:lnTo>
                  <a:lnTo>
                    <a:pt x="680" y="532"/>
                  </a:lnTo>
                  <a:lnTo>
                    <a:pt x="666" y="552"/>
                  </a:lnTo>
                  <a:lnTo>
                    <a:pt x="650" y="570"/>
                  </a:lnTo>
                  <a:lnTo>
                    <a:pt x="633" y="588"/>
                  </a:lnTo>
                  <a:lnTo>
                    <a:pt x="615" y="602"/>
                  </a:lnTo>
                  <a:lnTo>
                    <a:pt x="596" y="613"/>
                  </a:lnTo>
                  <a:lnTo>
                    <a:pt x="585" y="619"/>
                  </a:lnTo>
                  <a:lnTo>
                    <a:pt x="575" y="623"/>
                  </a:lnTo>
                  <a:lnTo>
                    <a:pt x="564" y="627"/>
                  </a:lnTo>
                  <a:lnTo>
                    <a:pt x="554" y="630"/>
                  </a:lnTo>
                  <a:lnTo>
                    <a:pt x="543" y="633"/>
                  </a:lnTo>
                  <a:lnTo>
                    <a:pt x="531" y="635"/>
                  </a:lnTo>
                  <a:lnTo>
                    <a:pt x="520" y="636"/>
                  </a:lnTo>
                  <a:lnTo>
                    <a:pt x="509" y="636"/>
                  </a:lnTo>
                  <a:lnTo>
                    <a:pt x="509" y="636"/>
                  </a:lnTo>
                  <a:lnTo>
                    <a:pt x="497" y="636"/>
                  </a:lnTo>
                  <a:lnTo>
                    <a:pt x="486" y="635"/>
                  </a:lnTo>
                  <a:lnTo>
                    <a:pt x="474" y="633"/>
                  </a:lnTo>
                  <a:lnTo>
                    <a:pt x="464" y="630"/>
                  </a:lnTo>
                  <a:lnTo>
                    <a:pt x="453" y="627"/>
                  </a:lnTo>
                  <a:lnTo>
                    <a:pt x="442" y="623"/>
                  </a:lnTo>
                  <a:lnTo>
                    <a:pt x="432" y="619"/>
                  </a:lnTo>
                  <a:lnTo>
                    <a:pt x="422" y="613"/>
                  </a:lnTo>
                  <a:lnTo>
                    <a:pt x="402" y="602"/>
                  </a:lnTo>
                  <a:lnTo>
                    <a:pt x="384" y="588"/>
                  </a:lnTo>
                  <a:lnTo>
                    <a:pt x="367" y="570"/>
                  </a:lnTo>
                  <a:lnTo>
                    <a:pt x="351" y="552"/>
                  </a:lnTo>
                  <a:lnTo>
                    <a:pt x="337" y="532"/>
                  </a:lnTo>
                  <a:lnTo>
                    <a:pt x="324" y="509"/>
                  </a:lnTo>
                  <a:lnTo>
                    <a:pt x="313" y="486"/>
                  </a:lnTo>
                  <a:lnTo>
                    <a:pt x="304" y="461"/>
                  </a:lnTo>
                  <a:lnTo>
                    <a:pt x="296" y="435"/>
                  </a:lnTo>
                  <a:lnTo>
                    <a:pt x="291" y="407"/>
                  </a:lnTo>
                  <a:lnTo>
                    <a:pt x="288" y="379"/>
                  </a:lnTo>
                  <a:lnTo>
                    <a:pt x="285" y="349"/>
                  </a:lnTo>
                  <a:lnTo>
                    <a:pt x="285" y="349"/>
                  </a:lnTo>
                  <a:lnTo>
                    <a:pt x="288" y="320"/>
                  </a:lnTo>
                  <a:lnTo>
                    <a:pt x="291" y="293"/>
                  </a:lnTo>
                  <a:lnTo>
                    <a:pt x="296" y="265"/>
                  </a:lnTo>
                  <a:lnTo>
                    <a:pt x="304" y="239"/>
                  </a:lnTo>
                  <a:lnTo>
                    <a:pt x="313" y="213"/>
                  </a:lnTo>
                  <a:lnTo>
                    <a:pt x="324" y="190"/>
                  </a:lnTo>
                  <a:lnTo>
                    <a:pt x="337" y="168"/>
                  </a:lnTo>
                  <a:lnTo>
                    <a:pt x="351" y="148"/>
                  </a:lnTo>
                  <a:lnTo>
                    <a:pt x="367" y="129"/>
                  </a:lnTo>
                  <a:lnTo>
                    <a:pt x="384" y="112"/>
                  </a:lnTo>
                  <a:lnTo>
                    <a:pt x="402" y="98"/>
                  </a:lnTo>
                  <a:lnTo>
                    <a:pt x="422" y="87"/>
                  </a:lnTo>
                  <a:lnTo>
                    <a:pt x="432" y="81"/>
                  </a:lnTo>
                  <a:lnTo>
                    <a:pt x="442" y="77"/>
                  </a:lnTo>
                  <a:lnTo>
                    <a:pt x="453" y="73"/>
                  </a:lnTo>
                  <a:lnTo>
                    <a:pt x="464" y="69"/>
                  </a:lnTo>
                  <a:lnTo>
                    <a:pt x="474" y="67"/>
                  </a:lnTo>
                  <a:lnTo>
                    <a:pt x="486" y="65"/>
                  </a:lnTo>
                  <a:lnTo>
                    <a:pt x="497" y="64"/>
                  </a:lnTo>
                  <a:lnTo>
                    <a:pt x="509" y="64"/>
                  </a:lnTo>
                  <a:lnTo>
                    <a:pt x="509" y="64"/>
                  </a:lnTo>
                  <a:close/>
                  <a:moveTo>
                    <a:pt x="731" y="636"/>
                  </a:moveTo>
                  <a:lnTo>
                    <a:pt x="731" y="636"/>
                  </a:lnTo>
                  <a:lnTo>
                    <a:pt x="725" y="637"/>
                  </a:lnTo>
                  <a:lnTo>
                    <a:pt x="719" y="639"/>
                  </a:lnTo>
                  <a:lnTo>
                    <a:pt x="714" y="641"/>
                  </a:lnTo>
                  <a:lnTo>
                    <a:pt x="709" y="645"/>
                  </a:lnTo>
                  <a:lnTo>
                    <a:pt x="705" y="650"/>
                  </a:lnTo>
                  <a:lnTo>
                    <a:pt x="702" y="655"/>
                  </a:lnTo>
                  <a:lnTo>
                    <a:pt x="700" y="662"/>
                  </a:lnTo>
                  <a:lnTo>
                    <a:pt x="700" y="668"/>
                  </a:lnTo>
                  <a:lnTo>
                    <a:pt x="700" y="668"/>
                  </a:lnTo>
                  <a:lnTo>
                    <a:pt x="700" y="674"/>
                  </a:lnTo>
                  <a:lnTo>
                    <a:pt x="702" y="680"/>
                  </a:lnTo>
                  <a:lnTo>
                    <a:pt x="705" y="685"/>
                  </a:lnTo>
                  <a:lnTo>
                    <a:pt x="709" y="691"/>
                  </a:lnTo>
                  <a:lnTo>
                    <a:pt x="714" y="694"/>
                  </a:lnTo>
                  <a:lnTo>
                    <a:pt x="719" y="697"/>
                  </a:lnTo>
                  <a:lnTo>
                    <a:pt x="725" y="699"/>
                  </a:lnTo>
                  <a:lnTo>
                    <a:pt x="731" y="700"/>
                  </a:lnTo>
                  <a:lnTo>
                    <a:pt x="731" y="700"/>
                  </a:lnTo>
                  <a:lnTo>
                    <a:pt x="754" y="701"/>
                  </a:lnTo>
                  <a:lnTo>
                    <a:pt x="776" y="705"/>
                  </a:lnTo>
                  <a:lnTo>
                    <a:pt x="797" y="710"/>
                  </a:lnTo>
                  <a:lnTo>
                    <a:pt x="818" y="717"/>
                  </a:lnTo>
                  <a:lnTo>
                    <a:pt x="837" y="727"/>
                  </a:lnTo>
                  <a:lnTo>
                    <a:pt x="855" y="738"/>
                  </a:lnTo>
                  <a:lnTo>
                    <a:pt x="872" y="751"/>
                  </a:lnTo>
                  <a:lnTo>
                    <a:pt x="888" y="765"/>
                  </a:lnTo>
                  <a:lnTo>
                    <a:pt x="903" y="781"/>
                  </a:lnTo>
                  <a:lnTo>
                    <a:pt x="915" y="798"/>
                  </a:lnTo>
                  <a:lnTo>
                    <a:pt x="927" y="816"/>
                  </a:lnTo>
                  <a:lnTo>
                    <a:pt x="937" y="835"/>
                  </a:lnTo>
                  <a:lnTo>
                    <a:pt x="944" y="856"/>
                  </a:lnTo>
                  <a:lnTo>
                    <a:pt x="950" y="877"/>
                  </a:lnTo>
                  <a:lnTo>
                    <a:pt x="953" y="900"/>
                  </a:lnTo>
                  <a:lnTo>
                    <a:pt x="954" y="922"/>
                  </a:lnTo>
                  <a:lnTo>
                    <a:pt x="954" y="922"/>
                  </a:lnTo>
                  <a:lnTo>
                    <a:pt x="953" y="929"/>
                  </a:lnTo>
                  <a:lnTo>
                    <a:pt x="952" y="935"/>
                  </a:lnTo>
                  <a:lnTo>
                    <a:pt x="949" y="941"/>
                  </a:lnTo>
                  <a:lnTo>
                    <a:pt x="944" y="945"/>
                  </a:lnTo>
                  <a:lnTo>
                    <a:pt x="940" y="949"/>
                  </a:lnTo>
                  <a:lnTo>
                    <a:pt x="935" y="951"/>
                  </a:lnTo>
                  <a:lnTo>
                    <a:pt x="928" y="953"/>
                  </a:lnTo>
                  <a:lnTo>
                    <a:pt x="922" y="954"/>
                  </a:lnTo>
                  <a:lnTo>
                    <a:pt x="96" y="954"/>
                  </a:lnTo>
                  <a:lnTo>
                    <a:pt x="96" y="954"/>
                  </a:lnTo>
                  <a:lnTo>
                    <a:pt x="89" y="953"/>
                  </a:lnTo>
                  <a:lnTo>
                    <a:pt x="83" y="951"/>
                  </a:lnTo>
                  <a:lnTo>
                    <a:pt x="77" y="949"/>
                  </a:lnTo>
                  <a:lnTo>
                    <a:pt x="73" y="945"/>
                  </a:lnTo>
                  <a:lnTo>
                    <a:pt x="69" y="941"/>
                  </a:lnTo>
                  <a:lnTo>
                    <a:pt x="65" y="935"/>
                  </a:lnTo>
                  <a:lnTo>
                    <a:pt x="64" y="929"/>
                  </a:lnTo>
                  <a:lnTo>
                    <a:pt x="63" y="922"/>
                  </a:lnTo>
                  <a:lnTo>
                    <a:pt x="63" y="922"/>
                  </a:lnTo>
                  <a:lnTo>
                    <a:pt x="64" y="900"/>
                  </a:lnTo>
                  <a:lnTo>
                    <a:pt x="68" y="877"/>
                  </a:lnTo>
                  <a:lnTo>
                    <a:pt x="73" y="856"/>
                  </a:lnTo>
                  <a:lnTo>
                    <a:pt x="81" y="835"/>
                  </a:lnTo>
                  <a:lnTo>
                    <a:pt x="90" y="816"/>
                  </a:lnTo>
                  <a:lnTo>
                    <a:pt x="101" y="798"/>
                  </a:lnTo>
                  <a:lnTo>
                    <a:pt x="114" y="781"/>
                  </a:lnTo>
                  <a:lnTo>
                    <a:pt x="129" y="765"/>
                  </a:lnTo>
                  <a:lnTo>
                    <a:pt x="145" y="751"/>
                  </a:lnTo>
                  <a:lnTo>
                    <a:pt x="162" y="738"/>
                  </a:lnTo>
                  <a:lnTo>
                    <a:pt x="180" y="727"/>
                  </a:lnTo>
                  <a:lnTo>
                    <a:pt x="200" y="717"/>
                  </a:lnTo>
                  <a:lnTo>
                    <a:pt x="220" y="710"/>
                  </a:lnTo>
                  <a:lnTo>
                    <a:pt x="241" y="705"/>
                  </a:lnTo>
                  <a:lnTo>
                    <a:pt x="263" y="701"/>
                  </a:lnTo>
                  <a:lnTo>
                    <a:pt x="285" y="700"/>
                  </a:lnTo>
                  <a:lnTo>
                    <a:pt x="285" y="700"/>
                  </a:lnTo>
                  <a:lnTo>
                    <a:pt x="292" y="699"/>
                  </a:lnTo>
                  <a:lnTo>
                    <a:pt x="298" y="697"/>
                  </a:lnTo>
                  <a:lnTo>
                    <a:pt x="304" y="694"/>
                  </a:lnTo>
                  <a:lnTo>
                    <a:pt x="308" y="691"/>
                  </a:lnTo>
                  <a:lnTo>
                    <a:pt x="312" y="685"/>
                  </a:lnTo>
                  <a:lnTo>
                    <a:pt x="315" y="680"/>
                  </a:lnTo>
                  <a:lnTo>
                    <a:pt x="318" y="674"/>
                  </a:lnTo>
                  <a:lnTo>
                    <a:pt x="318" y="668"/>
                  </a:lnTo>
                  <a:lnTo>
                    <a:pt x="318" y="668"/>
                  </a:lnTo>
                  <a:lnTo>
                    <a:pt x="318" y="662"/>
                  </a:lnTo>
                  <a:lnTo>
                    <a:pt x="315" y="655"/>
                  </a:lnTo>
                  <a:lnTo>
                    <a:pt x="312" y="650"/>
                  </a:lnTo>
                  <a:lnTo>
                    <a:pt x="308" y="645"/>
                  </a:lnTo>
                  <a:lnTo>
                    <a:pt x="304" y="641"/>
                  </a:lnTo>
                  <a:lnTo>
                    <a:pt x="298" y="639"/>
                  </a:lnTo>
                  <a:lnTo>
                    <a:pt x="292" y="637"/>
                  </a:lnTo>
                  <a:lnTo>
                    <a:pt x="285" y="636"/>
                  </a:lnTo>
                  <a:lnTo>
                    <a:pt x="285" y="636"/>
                  </a:lnTo>
                  <a:lnTo>
                    <a:pt x="271" y="637"/>
                  </a:lnTo>
                  <a:lnTo>
                    <a:pt x="256" y="638"/>
                  </a:lnTo>
                  <a:lnTo>
                    <a:pt x="243" y="639"/>
                  </a:lnTo>
                  <a:lnTo>
                    <a:pt x="229" y="642"/>
                  </a:lnTo>
                  <a:lnTo>
                    <a:pt x="215" y="645"/>
                  </a:lnTo>
                  <a:lnTo>
                    <a:pt x="201" y="649"/>
                  </a:lnTo>
                  <a:lnTo>
                    <a:pt x="188" y="653"/>
                  </a:lnTo>
                  <a:lnTo>
                    <a:pt x="175" y="658"/>
                  </a:lnTo>
                  <a:lnTo>
                    <a:pt x="162" y="665"/>
                  </a:lnTo>
                  <a:lnTo>
                    <a:pt x="149" y="670"/>
                  </a:lnTo>
                  <a:lnTo>
                    <a:pt x="137" y="678"/>
                  </a:lnTo>
                  <a:lnTo>
                    <a:pt x="126" y="685"/>
                  </a:lnTo>
                  <a:lnTo>
                    <a:pt x="115" y="693"/>
                  </a:lnTo>
                  <a:lnTo>
                    <a:pt x="104" y="701"/>
                  </a:lnTo>
                  <a:lnTo>
                    <a:pt x="93" y="711"/>
                  </a:lnTo>
                  <a:lnTo>
                    <a:pt x="84" y="720"/>
                  </a:lnTo>
                  <a:lnTo>
                    <a:pt x="74" y="730"/>
                  </a:lnTo>
                  <a:lnTo>
                    <a:pt x="65" y="740"/>
                  </a:lnTo>
                  <a:lnTo>
                    <a:pt x="57" y="751"/>
                  </a:lnTo>
                  <a:lnTo>
                    <a:pt x="48" y="762"/>
                  </a:lnTo>
                  <a:lnTo>
                    <a:pt x="41" y="774"/>
                  </a:lnTo>
                  <a:lnTo>
                    <a:pt x="34" y="786"/>
                  </a:lnTo>
                  <a:lnTo>
                    <a:pt x="28" y="798"/>
                  </a:lnTo>
                  <a:lnTo>
                    <a:pt x="23" y="811"/>
                  </a:lnTo>
                  <a:lnTo>
                    <a:pt x="17" y="824"/>
                  </a:lnTo>
                  <a:lnTo>
                    <a:pt x="13" y="838"/>
                  </a:lnTo>
                  <a:lnTo>
                    <a:pt x="9" y="850"/>
                  </a:lnTo>
                  <a:lnTo>
                    <a:pt x="5" y="864"/>
                  </a:lnTo>
                  <a:lnTo>
                    <a:pt x="3" y="878"/>
                  </a:lnTo>
                  <a:lnTo>
                    <a:pt x="1" y="893"/>
                  </a:lnTo>
                  <a:lnTo>
                    <a:pt x="0" y="907"/>
                  </a:lnTo>
                  <a:lnTo>
                    <a:pt x="0" y="922"/>
                  </a:lnTo>
                  <a:lnTo>
                    <a:pt x="0" y="922"/>
                  </a:lnTo>
                  <a:lnTo>
                    <a:pt x="0" y="932"/>
                  </a:lnTo>
                  <a:lnTo>
                    <a:pt x="2" y="942"/>
                  </a:lnTo>
                  <a:lnTo>
                    <a:pt x="4" y="950"/>
                  </a:lnTo>
                  <a:lnTo>
                    <a:pt x="8" y="960"/>
                  </a:lnTo>
                  <a:lnTo>
                    <a:pt x="11" y="967"/>
                  </a:lnTo>
                  <a:lnTo>
                    <a:pt x="16" y="976"/>
                  </a:lnTo>
                  <a:lnTo>
                    <a:pt x="21" y="983"/>
                  </a:lnTo>
                  <a:lnTo>
                    <a:pt x="28" y="990"/>
                  </a:lnTo>
                  <a:lnTo>
                    <a:pt x="34" y="996"/>
                  </a:lnTo>
                  <a:lnTo>
                    <a:pt x="42" y="1002"/>
                  </a:lnTo>
                  <a:lnTo>
                    <a:pt x="49" y="1006"/>
                  </a:lnTo>
                  <a:lnTo>
                    <a:pt x="58" y="1010"/>
                  </a:lnTo>
                  <a:lnTo>
                    <a:pt x="67" y="1014"/>
                  </a:lnTo>
                  <a:lnTo>
                    <a:pt x="76" y="1016"/>
                  </a:lnTo>
                  <a:lnTo>
                    <a:pt x="86" y="1017"/>
                  </a:lnTo>
                  <a:lnTo>
                    <a:pt x="96" y="1018"/>
                  </a:lnTo>
                  <a:lnTo>
                    <a:pt x="922" y="1018"/>
                  </a:lnTo>
                  <a:lnTo>
                    <a:pt x="922" y="1018"/>
                  </a:lnTo>
                  <a:lnTo>
                    <a:pt x="931" y="1017"/>
                  </a:lnTo>
                  <a:lnTo>
                    <a:pt x="941" y="1016"/>
                  </a:lnTo>
                  <a:lnTo>
                    <a:pt x="951" y="1014"/>
                  </a:lnTo>
                  <a:lnTo>
                    <a:pt x="959" y="1010"/>
                  </a:lnTo>
                  <a:lnTo>
                    <a:pt x="968" y="1006"/>
                  </a:lnTo>
                  <a:lnTo>
                    <a:pt x="975" y="1002"/>
                  </a:lnTo>
                  <a:lnTo>
                    <a:pt x="983" y="996"/>
                  </a:lnTo>
                  <a:lnTo>
                    <a:pt x="989" y="990"/>
                  </a:lnTo>
                  <a:lnTo>
                    <a:pt x="996" y="983"/>
                  </a:lnTo>
                  <a:lnTo>
                    <a:pt x="1001" y="976"/>
                  </a:lnTo>
                  <a:lnTo>
                    <a:pt x="1006" y="967"/>
                  </a:lnTo>
                  <a:lnTo>
                    <a:pt x="1010" y="960"/>
                  </a:lnTo>
                  <a:lnTo>
                    <a:pt x="1013" y="950"/>
                  </a:lnTo>
                  <a:lnTo>
                    <a:pt x="1015" y="942"/>
                  </a:lnTo>
                  <a:lnTo>
                    <a:pt x="1017" y="932"/>
                  </a:lnTo>
                  <a:lnTo>
                    <a:pt x="1017" y="922"/>
                  </a:lnTo>
                  <a:lnTo>
                    <a:pt x="1017" y="922"/>
                  </a:lnTo>
                  <a:lnTo>
                    <a:pt x="1017" y="907"/>
                  </a:lnTo>
                  <a:lnTo>
                    <a:pt x="1016" y="893"/>
                  </a:lnTo>
                  <a:lnTo>
                    <a:pt x="1014" y="878"/>
                  </a:lnTo>
                  <a:lnTo>
                    <a:pt x="1012" y="864"/>
                  </a:lnTo>
                  <a:lnTo>
                    <a:pt x="1009" y="850"/>
                  </a:lnTo>
                  <a:lnTo>
                    <a:pt x="1004" y="838"/>
                  </a:lnTo>
                  <a:lnTo>
                    <a:pt x="1000" y="824"/>
                  </a:lnTo>
                  <a:lnTo>
                    <a:pt x="995" y="811"/>
                  </a:lnTo>
                  <a:lnTo>
                    <a:pt x="989" y="798"/>
                  </a:lnTo>
                  <a:lnTo>
                    <a:pt x="983" y="786"/>
                  </a:lnTo>
                  <a:lnTo>
                    <a:pt x="976" y="774"/>
                  </a:lnTo>
                  <a:lnTo>
                    <a:pt x="969" y="762"/>
                  </a:lnTo>
                  <a:lnTo>
                    <a:pt x="960" y="751"/>
                  </a:lnTo>
                  <a:lnTo>
                    <a:pt x="952" y="740"/>
                  </a:lnTo>
                  <a:lnTo>
                    <a:pt x="943" y="730"/>
                  </a:lnTo>
                  <a:lnTo>
                    <a:pt x="933" y="720"/>
                  </a:lnTo>
                  <a:lnTo>
                    <a:pt x="924" y="711"/>
                  </a:lnTo>
                  <a:lnTo>
                    <a:pt x="913" y="701"/>
                  </a:lnTo>
                  <a:lnTo>
                    <a:pt x="902" y="693"/>
                  </a:lnTo>
                  <a:lnTo>
                    <a:pt x="892" y="685"/>
                  </a:lnTo>
                  <a:lnTo>
                    <a:pt x="880" y="678"/>
                  </a:lnTo>
                  <a:lnTo>
                    <a:pt x="868" y="670"/>
                  </a:lnTo>
                  <a:lnTo>
                    <a:pt x="855" y="665"/>
                  </a:lnTo>
                  <a:lnTo>
                    <a:pt x="842" y="658"/>
                  </a:lnTo>
                  <a:lnTo>
                    <a:pt x="829" y="653"/>
                  </a:lnTo>
                  <a:lnTo>
                    <a:pt x="817" y="649"/>
                  </a:lnTo>
                  <a:lnTo>
                    <a:pt x="803" y="645"/>
                  </a:lnTo>
                  <a:lnTo>
                    <a:pt x="789" y="642"/>
                  </a:lnTo>
                  <a:lnTo>
                    <a:pt x="775" y="639"/>
                  </a:lnTo>
                  <a:lnTo>
                    <a:pt x="761" y="638"/>
                  </a:lnTo>
                  <a:lnTo>
                    <a:pt x="746" y="637"/>
                  </a:lnTo>
                  <a:lnTo>
                    <a:pt x="731" y="636"/>
                  </a:lnTo>
                  <a:lnTo>
                    <a:pt x="731" y="636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2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</p:grpSp>
      <p:sp>
        <p:nvSpPr>
          <p:cNvPr id="374" name="Google Shape;374;p13"/>
          <p:cNvSpPr/>
          <p:nvPr/>
        </p:nvSpPr>
        <p:spPr>
          <a:xfrm>
            <a:off x="3823046" y="2004715"/>
            <a:ext cx="1703222" cy="1703222"/>
          </a:xfrm>
          <a:custGeom>
            <a:rect b="b" l="l" r="r" t="t"/>
            <a:pathLst>
              <a:path extrusionOk="0" h="2333807" w="2333806">
                <a:moveTo>
                  <a:pt x="885717" y="470942"/>
                </a:moveTo>
                <a:cubicBezTo>
                  <a:pt x="501348" y="626237"/>
                  <a:pt x="315647" y="1063721"/>
                  <a:pt x="470942" y="1448090"/>
                </a:cubicBezTo>
                <a:cubicBezTo>
                  <a:pt x="626237" y="1832458"/>
                  <a:pt x="1063721" y="2018159"/>
                  <a:pt x="1448090" y="1862864"/>
                </a:cubicBezTo>
                <a:cubicBezTo>
                  <a:pt x="1832458" y="1707569"/>
                  <a:pt x="2018159" y="1270086"/>
                  <a:pt x="1862864" y="885717"/>
                </a:cubicBezTo>
                <a:cubicBezTo>
                  <a:pt x="1707569" y="501348"/>
                  <a:pt x="1270085" y="315647"/>
                  <a:pt x="885717" y="470942"/>
                </a:cubicBezTo>
                <a:close/>
                <a:moveTo>
                  <a:pt x="729773" y="84969"/>
                </a:moveTo>
                <a:cubicBezTo>
                  <a:pt x="777329" y="65755"/>
                  <a:pt x="831456" y="88731"/>
                  <a:pt x="850669" y="136286"/>
                </a:cubicBezTo>
                <a:lnTo>
                  <a:pt x="892245" y="239189"/>
                </a:lnTo>
                <a:lnTo>
                  <a:pt x="897994" y="237197"/>
                </a:lnTo>
                <a:cubicBezTo>
                  <a:pt x="929395" y="228074"/>
                  <a:pt x="960959" y="220622"/>
                  <a:pt x="992578" y="214799"/>
                </a:cubicBezTo>
                <a:lnTo>
                  <a:pt x="1074034" y="203959"/>
                </a:lnTo>
                <a:lnTo>
                  <a:pt x="1074034" y="92869"/>
                </a:lnTo>
                <a:cubicBezTo>
                  <a:pt x="1074034" y="54401"/>
                  <a:pt x="1097422" y="21396"/>
                  <a:pt x="1130754" y="7298"/>
                </a:cubicBezTo>
                <a:cubicBezTo>
                  <a:pt x="1141865" y="2599"/>
                  <a:pt x="1154080" y="0"/>
                  <a:pt x="1166903" y="0"/>
                </a:cubicBezTo>
                <a:cubicBezTo>
                  <a:pt x="1218193" y="0"/>
                  <a:pt x="1259772" y="41579"/>
                  <a:pt x="1259772" y="92869"/>
                </a:cubicBezTo>
                <a:lnTo>
                  <a:pt x="1259772" y="204083"/>
                </a:lnTo>
                <a:lnTo>
                  <a:pt x="1275829" y="205127"/>
                </a:lnTo>
                <a:cubicBezTo>
                  <a:pt x="1306838" y="208667"/>
                  <a:pt x="1337586" y="213699"/>
                  <a:pt x="1367969" y="220181"/>
                </a:cubicBezTo>
                <a:lnTo>
                  <a:pt x="1456065" y="248001"/>
                </a:lnTo>
                <a:lnTo>
                  <a:pt x="1501076" y="141963"/>
                </a:lnTo>
                <a:cubicBezTo>
                  <a:pt x="1511096" y="118356"/>
                  <a:pt x="1529736" y="101047"/>
                  <a:pt x="1551773" y="92143"/>
                </a:cubicBezTo>
                <a:cubicBezTo>
                  <a:pt x="1573809" y="83240"/>
                  <a:pt x="1599243" y="82743"/>
                  <a:pt x="1622849" y="92763"/>
                </a:cubicBezTo>
                <a:cubicBezTo>
                  <a:pt x="1670062" y="112804"/>
                  <a:pt x="1692089" y="167324"/>
                  <a:pt x="1672048" y="214537"/>
                </a:cubicBezTo>
                <a:lnTo>
                  <a:pt x="1627038" y="320574"/>
                </a:lnTo>
                <a:lnTo>
                  <a:pt x="1708247" y="364621"/>
                </a:lnTo>
                <a:lnTo>
                  <a:pt x="1782477" y="419993"/>
                </a:lnTo>
                <a:lnTo>
                  <a:pt x="1860692" y="341778"/>
                </a:lnTo>
                <a:cubicBezTo>
                  <a:pt x="1869759" y="332712"/>
                  <a:pt x="1880234" y="325911"/>
                  <a:pt x="1891414" y="321378"/>
                </a:cubicBezTo>
                <a:cubicBezTo>
                  <a:pt x="1924952" y="307777"/>
                  <a:pt x="1964828" y="314578"/>
                  <a:pt x="1992029" y="341778"/>
                </a:cubicBezTo>
                <a:cubicBezTo>
                  <a:pt x="2028296" y="378046"/>
                  <a:pt x="2028297" y="436847"/>
                  <a:pt x="1992029" y="473115"/>
                </a:cubicBezTo>
                <a:lnTo>
                  <a:pt x="1913780" y="551364"/>
                </a:lnTo>
                <a:lnTo>
                  <a:pt x="1916033" y="553858"/>
                </a:lnTo>
                <a:cubicBezTo>
                  <a:pt x="1956215" y="602989"/>
                  <a:pt x="1991978" y="656660"/>
                  <a:pt x="2022478" y="714512"/>
                </a:cubicBezTo>
                <a:lnTo>
                  <a:pt x="2025039" y="720032"/>
                </a:lnTo>
                <a:lnTo>
                  <a:pt x="2127941" y="678457"/>
                </a:lnTo>
                <a:cubicBezTo>
                  <a:pt x="2175496" y="659243"/>
                  <a:pt x="2229624" y="682219"/>
                  <a:pt x="2248838" y="729774"/>
                </a:cubicBezTo>
                <a:cubicBezTo>
                  <a:pt x="2268052" y="777329"/>
                  <a:pt x="2245075" y="831457"/>
                  <a:pt x="2197520" y="850670"/>
                </a:cubicBezTo>
                <a:lnTo>
                  <a:pt x="2094618" y="892245"/>
                </a:lnTo>
                <a:lnTo>
                  <a:pt x="2096610" y="897994"/>
                </a:lnTo>
                <a:cubicBezTo>
                  <a:pt x="2105733" y="929395"/>
                  <a:pt x="2113185" y="960958"/>
                  <a:pt x="2119008" y="992578"/>
                </a:cubicBezTo>
                <a:lnTo>
                  <a:pt x="2129847" y="1074035"/>
                </a:lnTo>
                <a:lnTo>
                  <a:pt x="2240937" y="1074035"/>
                </a:lnTo>
                <a:cubicBezTo>
                  <a:pt x="2292227" y="1074035"/>
                  <a:pt x="2333806" y="1115614"/>
                  <a:pt x="2333806" y="1166904"/>
                </a:cubicBezTo>
                <a:cubicBezTo>
                  <a:pt x="2333806" y="1218194"/>
                  <a:pt x="2292227" y="1259773"/>
                  <a:pt x="2240937" y="1259773"/>
                </a:cubicBezTo>
                <a:lnTo>
                  <a:pt x="2129724" y="1259773"/>
                </a:lnTo>
                <a:lnTo>
                  <a:pt x="2128680" y="1275829"/>
                </a:lnTo>
                <a:cubicBezTo>
                  <a:pt x="2125140" y="1306838"/>
                  <a:pt x="2120107" y="1337586"/>
                  <a:pt x="2113625" y="1367968"/>
                </a:cubicBezTo>
                <a:lnTo>
                  <a:pt x="2085805" y="1456066"/>
                </a:lnTo>
                <a:lnTo>
                  <a:pt x="2191844" y="1501076"/>
                </a:lnTo>
                <a:cubicBezTo>
                  <a:pt x="2239056" y="1521117"/>
                  <a:pt x="2261084" y="1575637"/>
                  <a:pt x="2241043" y="1622849"/>
                </a:cubicBezTo>
                <a:cubicBezTo>
                  <a:pt x="2221002" y="1670062"/>
                  <a:pt x="2166483" y="1692089"/>
                  <a:pt x="2119270" y="1672049"/>
                </a:cubicBezTo>
                <a:lnTo>
                  <a:pt x="2013232" y="1627038"/>
                </a:lnTo>
                <a:lnTo>
                  <a:pt x="1969186" y="1708247"/>
                </a:lnTo>
                <a:lnTo>
                  <a:pt x="1913814" y="1782478"/>
                </a:lnTo>
                <a:lnTo>
                  <a:pt x="1992028" y="1860693"/>
                </a:lnTo>
                <a:cubicBezTo>
                  <a:pt x="2028296" y="1896960"/>
                  <a:pt x="2028295" y="1955762"/>
                  <a:pt x="1992028" y="1992030"/>
                </a:cubicBezTo>
                <a:cubicBezTo>
                  <a:pt x="1955761" y="2028297"/>
                  <a:pt x="1896959" y="2028297"/>
                  <a:pt x="1860691" y="1992030"/>
                </a:cubicBezTo>
                <a:lnTo>
                  <a:pt x="1782442" y="1913780"/>
                </a:lnTo>
                <a:lnTo>
                  <a:pt x="1779948" y="1916034"/>
                </a:lnTo>
                <a:cubicBezTo>
                  <a:pt x="1730818" y="1956215"/>
                  <a:pt x="1677146" y="1991978"/>
                  <a:pt x="1619295" y="2022478"/>
                </a:cubicBezTo>
                <a:lnTo>
                  <a:pt x="1613774" y="2025039"/>
                </a:lnTo>
                <a:lnTo>
                  <a:pt x="1655350" y="2127942"/>
                </a:lnTo>
                <a:cubicBezTo>
                  <a:pt x="1674563" y="2175498"/>
                  <a:pt x="1651588" y="2229625"/>
                  <a:pt x="1604032" y="2248838"/>
                </a:cubicBezTo>
                <a:cubicBezTo>
                  <a:pt x="1556477" y="2268052"/>
                  <a:pt x="1502350" y="2245076"/>
                  <a:pt x="1483136" y="2197521"/>
                </a:cubicBezTo>
                <a:lnTo>
                  <a:pt x="1441561" y="2094618"/>
                </a:lnTo>
                <a:lnTo>
                  <a:pt x="1435812" y="2096610"/>
                </a:lnTo>
                <a:cubicBezTo>
                  <a:pt x="1404411" y="2105733"/>
                  <a:pt x="1372847" y="2113184"/>
                  <a:pt x="1341228" y="2119008"/>
                </a:cubicBezTo>
                <a:lnTo>
                  <a:pt x="1259772" y="2129848"/>
                </a:lnTo>
                <a:lnTo>
                  <a:pt x="1259772" y="2240938"/>
                </a:lnTo>
                <a:cubicBezTo>
                  <a:pt x="1259772" y="2292228"/>
                  <a:pt x="1218193" y="2333807"/>
                  <a:pt x="1166903" y="2333807"/>
                </a:cubicBezTo>
                <a:cubicBezTo>
                  <a:pt x="1115612" y="2333807"/>
                  <a:pt x="1074034" y="2292228"/>
                  <a:pt x="1074033" y="2240938"/>
                </a:cubicBezTo>
                <a:lnTo>
                  <a:pt x="1074034" y="2129724"/>
                </a:lnTo>
                <a:lnTo>
                  <a:pt x="1057977" y="2128680"/>
                </a:lnTo>
                <a:cubicBezTo>
                  <a:pt x="1026969" y="2125140"/>
                  <a:pt x="996220" y="2120107"/>
                  <a:pt x="965838" y="2113626"/>
                </a:cubicBezTo>
                <a:lnTo>
                  <a:pt x="877740" y="2085806"/>
                </a:lnTo>
                <a:lnTo>
                  <a:pt x="832730" y="2191844"/>
                </a:lnTo>
                <a:cubicBezTo>
                  <a:pt x="812689" y="2239057"/>
                  <a:pt x="758169" y="2261084"/>
                  <a:pt x="710957" y="2241044"/>
                </a:cubicBezTo>
                <a:cubicBezTo>
                  <a:pt x="663744" y="2221003"/>
                  <a:pt x="641716" y="2166483"/>
                  <a:pt x="661757" y="2119271"/>
                </a:cubicBezTo>
                <a:lnTo>
                  <a:pt x="706768" y="2013232"/>
                </a:lnTo>
                <a:lnTo>
                  <a:pt x="625560" y="1969186"/>
                </a:lnTo>
                <a:lnTo>
                  <a:pt x="551328" y="1913814"/>
                </a:lnTo>
                <a:lnTo>
                  <a:pt x="473114" y="1992029"/>
                </a:lnTo>
                <a:cubicBezTo>
                  <a:pt x="436846" y="2028296"/>
                  <a:pt x="378044" y="2028296"/>
                  <a:pt x="341776" y="1992029"/>
                </a:cubicBezTo>
                <a:cubicBezTo>
                  <a:pt x="305509" y="1955761"/>
                  <a:pt x="305509" y="1896960"/>
                  <a:pt x="341777" y="1860692"/>
                </a:cubicBezTo>
                <a:lnTo>
                  <a:pt x="420027" y="1782443"/>
                </a:lnTo>
                <a:lnTo>
                  <a:pt x="417773" y="1779948"/>
                </a:lnTo>
                <a:cubicBezTo>
                  <a:pt x="377592" y="1730818"/>
                  <a:pt x="341829" y="1677147"/>
                  <a:pt x="311328" y="1619294"/>
                </a:cubicBezTo>
                <a:lnTo>
                  <a:pt x="308767" y="1613775"/>
                </a:lnTo>
                <a:lnTo>
                  <a:pt x="205864" y="1655350"/>
                </a:lnTo>
                <a:cubicBezTo>
                  <a:pt x="158308" y="1674564"/>
                  <a:pt x="104182" y="1651588"/>
                  <a:pt x="84968" y="1604033"/>
                </a:cubicBezTo>
                <a:cubicBezTo>
                  <a:pt x="65755" y="1556478"/>
                  <a:pt x="88730" y="1502351"/>
                  <a:pt x="136285" y="1483137"/>
                </a:cubicBezTo>
                <a:lnTo>
                  <a:pt x="239189" y="1441562"/>
                </a:lnTo>
                <a:lnTo>
                  <a:pt x="237197" y="1435813"/>
                </a:lnTo>
                <a:cubicBezTo>
                  <a:pt x="228073" y="1404411"/>
                  <a:pt x="220622" y="1372848"/>
                  <a:pt x="214799" y="1341228"/>
                </a:cubicBezTo>
                <a:lnTo>
                  <a:pt x="203960" y="1259772"/>
                </a:lnTo>
                <a:lnTo>
                  <a:pt x="92868" y="1259772"/>
                </a:lnTo>
                <a:cubicBezTo>
                  <a:pt x="41579" y="1259772"/>
                  <a:pt x="-1" y="1218193"/>
                  <a:pt x="0" y="1166903"/>
                </a:cubicBezTo>
                <a:cubicBezTo>
                  <a:pt x="-1" y="1128436"/>
                  <a:pt x="23388" y="1095431"/>
                  <a:pt x="56720" y="1081333"/>
                </a:cubicBezTo>
                <a:cubicBezTo>
                  <a:pt x="67830" y="1076633"/>
                  <a:pt x="80046" y="1074034"/>
                  <a:pt x="92869" y="1074034"/>
                </a:cubicBezTo>
                <a:lnTo>
                  <a:pt x="204083" y="1074034"/>
                </a:lnTo>
                <a:lnTo>
                  <a:pt x="205127" y="1057977"/>
                </a:lnTo>
                <a:cubicBezTo>
                  <a:pt x="208667" y="1026969"/>
                  <a:pt x="213700" y="996221"/>
                  <a:pt x="220181" y="965838"/>
                </a:cubicBezTo>
                <a:lnTo>
                  <a:pt x="248000" y="877741"/>
                </a:lnTo>
                <a:lnTo>
                  <a:pt x="141962" y="832731"/>
                </a:lnTo>
                <a:cubicBezTo>
                  <a:pt x="94749" y="812690"/>
                  <a:pt x="72722" y="758170"/>
                  <a:pt x="92762" y="710958"/>
                </a:cubicBezTo>
                <a:cubicBezTo>
                  <a:pt x="102783" y="687351"/>
                  <a:pt x="121423" y="670041"/>
                  <a:pt x="143460" y="661138"/>
                </a:cubicBezTo>
                <a:cubicBezTo>
                  <a:pt x="165496" y="652234"/>
                  <a:pt x="190929" y="651738"/>
                  <a:pt x="214536" y="661758"/>
                </a:cubicBezTo>
                <a:lnTo>
                  <a:pt x="320574" y="706769"/>
                </a:lnTo>
                <a:lnTo>
                  <a:pt x="364620" y="625560"/>
                </a:lnTo>
                <a:lnTo>
                  <a:pt x="419993" y="551329"/>
                </a:lnTo>
                <a:lnTo>
                  <a:pt x="341778" y="473114"/>
                </a:lnTo>
                <a:cubicBezTo>
                  <a:pt x="305510" y="436847"/>
                  <a:pt x="305510" y="378045"/>
                  <a:pt x="341777" y="341777"/>
                </a:cubicBezTo>
                <a:cubicBezTo>
                  <a:pt x="350844" y="332711"/>
                  <a:pt x="361319" y="325910"/>
                  <a:pt x="372499" y="321377"/>
                </a:cubicBezTo>
                <a:cubicBezTo>
                  <a:pt x="406037" y="307776"/>
                  <a:pt x="445913" y="314577"/>
                  <a:pt x="473114" y="341777"/>
                </a:cubicBezTo>
                <a:lnTo>
                  <a:pt x="551363" y="420027"/>
                </a:lnTo>
                <a:lnTo>
                  <a:pt x="553858" y="417773"/>
                </a:lnTo>
                <a:cubicBezTo>
                  <a:pt x="602989" y="377592"/>
                  <a:pt x="656660" y="341829"/>
                  <a:pt x="714512" y="311329"/>
                </a:cubicBezTo>
                <a:lnTo>
                  <a:pt x="720031" y="308768"/>
                </a:lnTo>
                <a:lnTo>
                  <a:pt x="678456" y="205865"/>
                </a:lnTo>
                <a:cubicBezTo>
                  <a:pt x="659242" y="158309"/>
                  <a:pt x="682218" y="104182"/>
                  <a:pt x="729773" y="84969"/>
                </a:cubicBezTo>
                <a:close/>
              </a:path>
            </a:pathLst>
          </a:custGeom>
          <a:solidFill>
            <a:srgbClr val="EF535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grpSp>
        <p:nvGrpSpPr>
          <p:cNvPr id="375" name="Google Shape;375;p13"/>
          <p:cNvGrpSpPr/>
          <p:nvPr/>
        </p:nvGrpSpPr>
        <p:grpSpPr>
          <a:xfrm>
            <a:off x="4231397" y="2413068"/>
            <a:ext cx="886516" cy="886516"/>
            <a:chOff x="4231397" y="2413068"/>
            <a:chExt cx="886516" cy="886516"/>
          </a:xfrm>
        </p:grpSpPr>
        <p:sp>
          <p:nvSpPr>
            <p:cNvPr id="376" name="Google Shape;376;p13"/>
            <p:cNvSpPr/>
            <p:nvPr/>
          </p:nvSpPr>
          <p:spPr>
            <a:xfrm>
              <a:off x="4231397" y="2413068"/>
              <a:ext cx="886516" cy="886516"/>
            </a:xfrm>
            <a:prstGeom prst="ellipse">
              <a:avLst/>
            </a:prstGeom>
            <a:solidFill>
              <a:srgbClr val="EF535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377" name="Google Shape;377;p13"/>
            <p:cNvSpPr/>
            <p:nvPr/>
          </p:nvSpPr>
          <p:spPr>
            <a:xfrm>
              <a:off x="4477480" y="2656303"/>
              <a:ext cx="398086" cy="400044"/>
            </a:xfrm>
            <a:custGeom>
              <a:rect b="b" l="l" r="r" t="t"/>
              <a:pathLst>
                <a:path extrusionOk="0" h="1018" w="1018">
                  <a:moveTo>
                    <a:pt x="462" y="700"/>
                  </a:moveTo>
                  <a:lnTo>
                    <a:pt x="462" y="700"/>
                  </a:lnTo>
                  <a:lnTo>
                    <a:pt x="474" y="699"/>
                  </a:lnTo>
                  <a:lnTo>
                    <a:pt x="485" y="698"/>
                  </a:lnTo>
                  <a:lnTo>
                    <a:pt x="497" y="696"/>
                  </a:lnTo>
                  <a:lnTo>
                    <a:pt x="509" y="694"/>
                  </a:lnTo>
                  <a:lnTo>
                    <a:pt x="521" y="691"/>
                  </a:lnTo>
                  <a:lnTo>
                    <a:pt x="533" y="686"/>
                  </a:lnTo>
                  <a:lnTo>
                    <a:pt x="543" y="682"/>
                  </a:lnTo>
                  <a:lnTo>
                    <a:pt x="554" y="677"/>
                  </a:lnTo>
                  <a:lnTo>
                    <a:pt x="565" y="671"/>
                  </a:lnTo>
                  <a:lnTo>
                    <a:pt x="576" y="665"/>
                  </a:lnTo>
                  <a:lnTo>
                    <a:pt x="595" y="650"/>
                  </a:lnTo>
                  <a:lnTo>
                    <a:pt x="613" y="634"/>
                  </a:lnTo>
                  <a:lnTo>
                    <a:pt x="630" y="614"/>
                  </a:lnTo>
                  <a:lnTo>
                    <a:pt x="645" y="594"/>
                  </a:lnTo>
                  <a:lnTo>
                    <a:pt x="659" y="571"/>
                  </a:lnTo>
                  <a:lnTo>
                    <a:pt x="671" y="548"/>
                  </a:lnTo>
                  <a:lnTo>
                    <a:pt x="681" y="522"/>
                  </a:lnTo>
                  <a:lnTo>
                    <a:pt x="689" y="495"/>
                  </a:lnTo>
                  <a:lnTo>
                    <a:pt x="695" y="467"/>
                  </a:lnTo>
                  <a:lnTo>
                    <a:pt x="699" y="439"/>
                  </a:lnTo>
                  <a:lnTo>
                    <a:pt x="700" y="409"/>
                  </a:lnTo>
                  <a:lnTo>
                    <a:pt x="700" y="409"/>
                  </a:lnTo>
                  <a:lnTo>
                    <a:pt x="699" y="379"/>
                  </a:lnTo>
                  <a:lnTo>
                    <a:pt x="695" y="352"/>
                  </a:lnTo>
                  <a:lnTo>
                    <a:pt x="689" y="324"/>
                  </a:lnTo>
                  <a:lnTo>
                    <a:pt x="681" y="297"/>
                  </a:lnTo>
                  <a:lnTo>
                    <a:pt x="671" y="271"/>
                  </a:lnTo>
                  <a:lnTo>
                    <a:pt x="659" y="247"/>
                  </a:lnTo>
                  <a:lnTo>
                    <a:pt x="645" y="225"/>
                  </a:lnTo>
                  <a:lnTo>
                    <a:pt x="630" y="205"/>
                  </a:lnTo>
                  <a:lnTo>
                    <a:pt x="613" y="185"/>
                  </a:lnTo>
                  <a:lnTo>
                    <a:pt x="595" y="169"/>
                  </a:lnTo>
                  <a:lnTo>
                    <a:pt x="576" y="154"/>
                  </a:lnTo>
                  <a:lnTo>
                    <a:pt x="565" y="148"/>
                  </a:lnTo>
                  <a:lnTo>
                    <a:pt x="554" y="142"/>
                  </a:lnTo>
                  <a:lnTo>
                    <a:pt x="543" y="137"/>
                  </a:lnTo>
                  <a:lnTo>
                    <a:pt x="533" y="133"/>
                  </a:lnTo>
                  <a:lnTo>
                    <a:pt x="521" y="128"/>
                  </a:lnTo>
                  <a:lnTo>
                    <a:pt x="509" y="125"/>
                  </a:lnTo>
                  <a:lnTo>
                    <a:pt x="497" y="123"/>
                  </a:lnTo>
                  <a:lnTo>
                    <a:pt x="485" y="121"/>
                  </a:lnTo>
                  <a:lnTo>
                    <a:pt x="474" y="120"/>
                  </a:lnTo>
                  <a:lnTo>
                    <a:pt x="462" y="120"/>
                  </a:lnTo>
                  <a:lnTo>
                    <a:pt x="462" y="120"/>
                  </a:lnTo>
                  <a:lnTo>
                    <a:pt x="449" y="120"/>
                  </a:lnTo>
                  <a:lnTo>
                    <a:pt x="437" y="121"/>
                  </a:lnTo>
                  <a:lnTo>
                    <a:pt x="425" y="123"/>
                  </a:lnTo>
                  <a:lnTo>
                    <a:pt x="414" y="125"/>
                  </a:lnTo>
                  <a:lnTo>
                    <a:pt x="402" y="128"/>
                  </a:lnTo>
                  <a:lnTo>
                    <a:pt x="391" y="132"/>
                  </a:lnTo>
                  <a:lnTo>
                    <a:pt x="379" y="137"/>
                  </a:lnTo>
                  <a:lnTo>
                    <a:pt x="368" y="142"/>
                  </a:lnTo>
                  <a:lnTo>
                    <a:pt x="358" y="148"/>
                  </a:lnTo>
                  <a:lnTo>
                    <a:pt x="347" y="154"/>
                  </a:lnTo>
                  <a:lnTo>
                    <a:pt x="337" y="162"/>
                  </a:lnTo>
                  <a:lnTo>
                    <a:pt x="327" y="169"/>
                  </a:lnTo>
                  <a:lnTo>
                    <a:pt x="317" y="178"/>
                  </a:lnTo>
                  <a:lnTo>
                    <a:pt x="308" y="187"/>
                  </a:lnTo>
                  <a:lnTo>
                    <a:pt x="299" y="197"/>
                  </a:lnTo>
                  <a:lnTo>
                    <a:pt x="290" y="207"/>
                  </a:lnTo>
                  <a:lnTo>
                    <a:pt x="290" y="207"/>
                  </a:lnTo>
                  <a:lnTo>
                    <a:pt x="275" y="228"/>
                  </a:lnTo>
                  <a:lnTo>
                    <a:pt x="261" y="251"/>
                  </a:lnTo>
                  <a:lnTo>
                    <a:pt x="249" y="274"/>
                  </a:lnTo>
                  <a:lnTo>
                    <a:pt x="241" y="300"/>
                  </a:lnTo>
                  <a:lnTo>
                    <a:pt x="233" y="326"/>
                  </a:lnTo>
                  <a:lnTo>
                    <a:pt x="227" y="354"/>
                  </a:lnTo>
                  <a:lnTo>
                    <a:pt x="224" y="382"/>
                  </a:lnTo>
                  <a:lnTo>
                    <a:pt x="223" y="409"/>
                  </a:lnTo>
                  <a:lnTo>
                    <a:pt x="223" y="409"/>
                  </a:lnTo>
                  <a:lnTo>
                    <a:pt x="224" y="439"/>
                  </a:lnTo>
                  <a:lnTo>
                    <a:pt x="228" y="467"/>
                  </a:lnTo>
                  <a:lnTo>
                    <a:pt x="233" y="495"/>
                  </a:lnTo>
                  <a:lnTo>
                    <a:pt x="242" y="522"/>
                  </a:lnTo>
                  <a:lnTo>
                    <a:pt x="251" y="548"/>
                  </a:lnTo>
                  <a:lnTo>
                    <a:pt x="263" y="571"/>
                  </a:lnTo>
                  <a:lnTo>
                    <a:pt x="277" y="594"/>
                  </a:lnTo>
                  <a:lnTo>
                    <a:pt x="293" y="614"/>
                  </a:lnTo>
                  <a:lnTo>
                    <a:pt x="309" y="634"/>
                  </a:lnTo>
                  <a:lnTo>
                    <a:pt x="328" y="650"/>
                  </a:lnTo>
                  <a:lnTo>
                    <a:pt x="348" y="665"/>
                  </a:lnTo>
                  <a:lnTo>
                    <a:pt x="358" y="671"/>
                  </a:lnTo>
                  <a:lnTo>
                    <a:pt x="368" y="677"/>
                  </a:lnTo>
                  <a:lnTo>
                    <a:pt x="379" y="682"/>
                  </a:lnTo>
                  <a:lnTo>
                    <a:pt x="391" y="686"/>
                  </a:lnTo>
                  <a:lnTo>
                    <a:pt x="402" y="691"/>
                  </a:lnTo>
                  <a:lnTo>
                    <a:pt x="414" y="694"/>
                  </a:lnTo>
                  <a:lnTo>
                    <a:pt x="425" y="696"/>
                  </a:lnTo>
                  <a:lnTo>
                    <a:pt x="437" y="698"/>
                  </a:lnTo>
                  <a:lnTo>
                    <a:pt x="449" y="699"/>
                  </a:lnTo>
                  <a:lnTo>
                    <a:pt x="462" y="700"/>
                  </a:lnTo>
                  <a:lnTo>
                    <a:pt x="462" y="700"/>
                  </a:lnTo>
                  <a:close/>
                  <a:moveTo>
                    <a:pt x="462" y="183"/>
                  </a:moveTo>
                  <a:lnTo>
                    <a:pt x="462" y="183"/>
                  </a:lnTo>
                  <a:lnTo>
                    <a:pt x="479" y="184"/>
                  </a:lnTo>
                  <a:lnTo>
                    <a:pt x="496" y="187"/>
                  </a:lnTo>
                  <a:lnTo>
                    <a:pt x="513" y="193"/>
                  </a:lnTo>
                  <a:lnTo>
                    <a:pt x="529" y="200"/>
                  </a:lnTo>
                  <a:lnTo>
                    <a:pt x="544" y="210"/>
                  </a:lnTo>
                  <a:lnTo>
                    <a:pt x="559" y="222"/>
                  </a:lnTo>
                  <a:lnTo>
                    <a:pt x="572" y="235"/>
                  </a:lnTo>
                  <a:lnTo>
                    <a:pt x="585" y="250"/>
                  </a:lnTo>
                  <a:lnTo>
                    <a:pt x="596" y="266"/>
                  </a:lnTo>
                  <a:lnTo>
                    <a:pt x="607" y="283"/>
                  </a:lnTo>
                  <a:lnTo>
                    <a:pt x="615" y="301"/>
                  </a:lnTo>
                  <a:lnTo>
                    <a:pt x="623" y="321"/>
                  </a:lnTo>
                  <a:lnTo>
                    <a:pt x="628" y="342"/>
                  </a:lnTo>
                  <a:lnTo>
                    <a:pt x="632" y="363"/>
                  </a:lnTo>
                  <a:lnTo>
                    <a:pt x="636" y="386"/>
                  </a:lnTo>
                  <a:lnTo>
                    <a:pt x="637" y="409"/>
                  </a:lnTo>
                  <a:lnTo>
                    <a:pt x="637" y="409"/>
                  </a:lnTo>
                  <a:lnTo>
                    <a:pt x="636" y="433"/>
                  </a:lnTo>
                  <a:lnTo>
                    <a:pt x="632" y="456"/>
                  </a:lnTo>
                  <a:lnTo>
                    <a:pt x="628" y="477"/>
                  </a:lnTo>
                  <a:lnTo>
                    <a:pt x="623" y="497"/>
                  </a:lnTo>
                  <a:lnTo>
                    <a:pt x="615" y="518"/>
                  </a:lnTo>
                  <a:lnTo>
                    <a:pt x="607" y="536"/>
                  </a:lnTo>
                  <a:lnTo>
                    <a:pt x="596" y="553"/>
                  </a:lnTo>
                  <a:lnTo>
                    <a:pt x="585" y="569"/>
                  </a:lnTo>
                  <a:lnTo>
                    <a:pt x="572" y="584"/>
                  </a:lnTo>
                  <a:lnTo>
                    <a:pt x="559" y="597"/>
                  </a:lnTo>
                  <a:lnTo>
                    <a:pt x="544" y="609"/>
                  </a:lnTo>
                  <a:lnTo>
                    <a:pt x="529" y="619"/>
                  </a:lnTo>
                  <a:lnTo>
                    <a:pt x="513" y="626"/>
                  </a:lnTo>
                  <a:lnTo>
                    <a:pt x="496" y="632"/>
                  </a:lnTo>
                  <a:lnTo>
                    <a:pt x="479" y="635"/>
                  </a:lnTo>
                  <a:lnTo>
                    <a:pt x="462" y="636"/>
                  </a:lnTo>
                  <a:lnTo>
                    <a:pt x="462" y="636"/>
                  </a:lnTo>
                  <a:lnTo>
                    <a:pt x="444" y="635"/>
                  </a:lnTo>
                  <a:lnTo>
                    <a:pt x="426" y="632"/>
                  </a:lnTo>
                  <a:lnTo>
                    <a:pt x="409" y="626"/>
                  </a:lnTo>
                  <a:lnTo>
                    <a:pt x="393" y="619"/>
                  </a:lnTo>
                  <a:lnTo>
                    <a:pt x="378" y="609"/>
                  </a:lnTo>
                  <a:lnTo>
                    <a:pt x="364" y="597"/>
                  </a:lnTo>
                  <a:lnTo>
                    <a:pt x="350" y="584"/>
                  </a:lnTo>
                  <a:lnTo>
                    <a:pt x="337" y="569"/>
                  </a:lnTo>
                  <a:lnTo>
                    <a:pt x="327" y="553"/>
                  </a:lnTo>
                  <a:lnTo>
                    <a:pt x="316" y="536"/>
                  </a:lnTo>
                  <a:lnTo>
                    <a:pt x="307" y="518"/>
                  </a:lnTo>
                  <a:lnTo>
                    <a:pt x="300" y="497"/>
                  </a:lnTo>
                  <a:lnTo>
                    <a:pt x="294" y="477"/>
                  </a:lnTo>
                  <a:lnTo>
                    <a:pt x="290" y="456"/>
                  </a:lnTo>
                  <a:lnTo>
                    <a:pt x="287" y="433"/>
                  </a:lnTo>
                  <a:lnTo>
                    <a:pt x="287" y="409"/>
                  </a:lnTo>
                  <a:lnTo>
                    <a:pt x="287" y="409"/>
                  </a:lnTo>
                  <a:lnTo>
                    <a:pt x="287" y="386"/>
                  </a:lnTo>
                  <a:lnTo>
                    <a:pt x="290" y="363"/>
                  </a:lnTo>
                  <a:lnTo>
                    <a:pt x="294" y="342"/>
                  </a:lnTo>
                  <a:lnTo>
                    <a:pt x="300" y="321"/>
                  </a:lnTo>
                  <a:lnTo>
                    <a:pt x="307" y="301"/>
                  </a:lnTo>
                  <a:lnTo>
                    <a:pt x="316" y="283"/>
                  </a:lnTo>
                  <a:lnTo>
                    <a:pt x="327" y="266"/>
                  </a:lnTo>
                  <a:lnTo>
                    <a:pt x="337" y="250"/>
                  </a:lnTo>
                  <a:lnTo>
                    <a:pt x="350" y="235"/>
                  </a:lnTo>
                  <a:lnTo>
                    <a:pt x="364" y="222"/>
                  </a:lnTo>
                  <a:lnTo>
                    <a:pt x="378" y="210"/>
                  </a:lnTo>
                  <a:lnTo>
                    <a:pt x="393" y="200"/>
                  </a:lnTo>
                  <a:lnTo>
                    <a:pt x="409" y="193"/>
                  </a:lnTo>
                  <a:lnTo>
                    <a:pt x="426" y="187"/>
                  </a:lnTo>
                  <a:lnTo>
                    <a:pt x="444" y="184"/>
                  </a:lnTo>
                  <a:lnTo>
                    <a:pt x="462" y="183"/>
                  </a:lnTo>
                  <a:lnTo>
                    <a:pt x="462" y="183"/>
                  </a:lnTo>
                  <a:close/>
                  <a:moveTo>
                    <a:pt x="661" y="668"/>
                  </a:moveTo>
                  <a:lnTo>
                    <a:pt x="661" y="668"/>
                  </a:lnTo>
                  <a:lnTo>
                    <a:pt x="655" y="668"/>
                  </a:lnTo>
                  <a:lnTo>
                    <a:pt x="650" y="670"/>
                  </a:lnTo>
                  <a:lnTo>
                    <a:pt x="644" y="673"/>
                  </a:lnTo>
                  <a:lnTo>
                    <a:pt x="639" y="678"/>
                  </a:lnTo>
                  <a:lnTo>
                    <a:pt x="636" y="682"/>
                  </a:lnTo>
                  <a:lnTo>
                    <a:pt x="632" y="687"/>
                  </a:lnTo>
                  <a:lnTo>
                    <a:pt x="630" y="694"/>
                  </a:lnTo>
                  <a:lnTo>
                    <a:pt x="630" y="700"/>
                  </a:lnTo>
                  <a:lnTo>
                    <a:pt x="630" y="700"/>
                  </a:lnTo>
                  <a:lnTo>
                    <a:pt x="630" y="706"/>
                  </a:lnTo>
                  <a:lnTo>
                    <a:pt x="632" y="712"/>
                  </a:lnTo>
                  <a:lnTo>
                    <a:pt x="636" y="717"/>
                  </a:lnTo>
                  <a:lnTo>
                    <a:pt x="639" y="722"/>
                  </a:lnTo>
                  <a:lnTo>
                    <a:pt x="644" y="726"/>
                  </a:lnTo>
                  <a:lnTo>
                    <a:pt x="650" y="729"/>
                  </a:lnTo>
                  <a:lnTo>
                    <a:pt x="655" y="731"/>
                  </a:lnTo>
                  <a:lnTo>
                    <a:pt x="661" y="731"/>
                  </a:lnTo>
                  <a:lnTo>
                    <a:pt x="661" y="731"/>
                  </a:lnTo>
                  <a:lnTo>
                    <a:pt x="682" y="732"/>
                  </a:lnTo>
                  <a:lnTo>
                    <a:pt x="701" y="736"/>
                  </a:lnTo>
                  <a:lnTo>
                    <a:pt x="720" y="740"/>
                  </a:lnTo>
                  <a:lnTo>
                    <a:pt x="739" y="747"/>
                  </a:lnTo>
                  <a:lnTo>
                    <a:pt x="756" y="755"/>
                  </a:lnTo>
                  <a:lnTo>
                    <a:pt x="772" y="766"/>
                  </a:lnTo>
                  <a:lnTo>
                    <a:pt x="787" y="776"/>
                  </a:lnTo>
                  <a:lnTo>
                    <a:pt x="801" y="789"/>
                  </a:lnTo>
                  <a:lnTo>
                    <a:pt x="814" y="803"/>
                  </a:lnTo>
                  <a:lnTo>
                    <a:pt x="826" y="818"/>
                  </a:lnTo>
                  <a:lnTo>
                    <a:pt x="835" y="834"/>
                  </a:lnTo>
                  <a:lnTo>
                    <a:pt x="844" y="851"/>
                  </a:lnTo>
                  <a:lnTo>
                    <a:pt x="850" y="870"/>
                  </a:lnTo>
                  <a:lnTo>
                    <a:pt x="854" y="889"/>
                  </a:lnTo>
                  <a:lnTo>
                    <a:pt x="858" y="908"/>
                  </a:lnTo>
                  <a:lnTo>
                    <a:pt x="859" y="929"/>
                  </a:lnTo>
                  <a:lnTo>
                    <a:pt x="859" y="929"/>
                  </a:lnTo>
                  <a:lnTo>
                    <a:pt x="859" y="934"/>
                  </a:lnTo>
                  <a:lnTo>
                    <a:pt x="857" y="938"/>
                  </a:lnTo>
                  <a:lnTo>
                    <a:pt x="854" y="943"/>
                  </a:lnTo>
                  <a:lnTo>
                    <a:pt x="851" y="947"/>
                  </a:lnTo>
                  <a:lnTo>
                    <a:pt x="848" y="950"/>
                  </a:lnTo>
                  <a:lnTo>
                    <a:pt x="844" y="952"/>
                  </a:lnTo>
                  <a:lnTo>
                    <a:pt x="838" y="953"/>
                  </a:lnTo>
                  <a:lnTo>
                    <a:pt x="833" y="954"/>
                  </a:lnTo>
                  <a:lnTo>
                    <a:pt x="89" y="954"/>
                  </a:lnTo>
                  <a:lnTo>
                    <a:pt x="89" y="954"/>
                  </a:lnTo>
                  <a:lnTo>
                    <a:pt x="84" y="953"/>
                  </a:lnTo>
                  <a:lnTo>
                    <a:pt x="80" y="952"/>
                  </a:lnTo>
                  <a:lnTo>
                    <a:pt x="76" y="950"/>
                  </a:lnTo>
                  <a:lnTo>
                    <a:pt x="71" y="947"/>
                  </a:lnTo>
                  <a:lnTo>
                    <a:pt x="68" y="943"/>
                  </a:lnTo>
                  <a:lnTo>
                    <a:pt x="66" y="938"/>
                  </a:lnTo>
                  <a:lnTo>
                    <a:pt x="65" y="934"/>
                  </a:lnTo>
                  <a:lnTo>
                    <a:pt x="64" y="929"/>
                  </a:lnTo>
                  <a:lnTo>
                    <a:pt x="64" y="929"/>
                  </a:lnTo>
                  <a:lnTo>
                    <a:pt x="65" y="908"/>
                  </a:lnTo>
                  <a:lnTo>
                    <a:pt x="68" y="889"/>
                  </a:lnTo>
                  <a:lnTo>
                    <a:pt x="72" y="870"/>
                  </a:lnTo>
                  <a:lnTo>
                    <a:pt x="80" y="851"/>
                  </a:lnTo>
                  <a:lnTo>
                    <a:pt x="87" y="834"/>
                  </a:lnTo>
                  <a:lnTo>
                    <a:pt x="98" y="818"/>
                  </a:lnTo>
                  <a:lnTo>
                    <a:pt x="109" y="803"/>
                  </a:lnTo>
                  <a:lnTo>
                    <a:pt x="122" y="789"/>
                  </a:lnTo>
                  <a:lnTo>
                    <a:pt x="136" y="776"/>
                  </a:lnTo>
                  <a:lnTo>
                    <a:pt x="151" y="766"/>
                  </a:lnTo>
                  <a:lnTo>
                    <a:pt x="167" y="755"/>
                  </a:lnTo>
                  <a:lnTo>
                    <a:pt x="184" y="747"/>
                  </a:lnTo>
                  <a:lnTo>
                    <a:pt x="202" y="740"/>
                  </a:lnTo>
                  <a:lnTo>
                    <a:pt x="221" y="736"/>
                  </a:lnTo>
                  <a:lnTo>
                    <a:pt x="241" y="732"/>
                  </a:lnTo>
                  <a:lnTo>
                    <a:pt x="261" y="731"/>
                  </a:lnTo>
                  <a:lnTo>
                    <a:pt x="261" y="731"/>
                  </a:lnTo>
                  <a:lnTo>
                    <a:pt x="268" y="731"/>
                  </a:lnTo>
                  <a:lnTo>
                    <a:pt x="273" y="729"/>
                  </a:lnTo>
                  <a:lnTo>
                    <a:pt x="278" y="726"/>
                  </a:lnTo>
                  <a:lnTo>
                    <a:pt x="284" y="722"/>
                  </a:lnTo>
                  <a:lnTo>
                    <a:pt x="287" y="717"/>
                  </a:lnTo>
                  <a:lnTo>
                    <a:pt x="290" y="712"/>
                  </a:lnTo>
                  <a:lnTo>
                    <a:pt x="292" y="706"/>
                  </a:lnTo>
                  <a:lnTo>
                    <a:pt x="293" y="700"/>
                  </a:lnTo>
                  <a:lnTo>
                    <a:pt x="293" y="700"/>
                  </a:lnTo>
                  <a:lnTo>
                    <a:pt x="292" y="694"/>
                  </a:lnTo>
                  <a:lnTo>
                    <a:pt x="290" y="687"/>
                  </a:lnTo>
                  <a:lnTo>
                    <a:pt x="287" y="682"/>
                  </a:lnTo>
                  <a:lnTo>
                    <a:pt x="284" y="678"/>
                  </a:lnTo>
                  <a:lnTo>
                    <a:pt x="278" y="673"/>
                  </a:lnTo>
                  <a:lnTo>
                    <a:pt x="273" y="670"/>
                  </a:lnTo>
                  <a:lnTo>
                    <a:pt x="268" y="668"/>
                  </a:lnTo>
                  <a:lnTo>
                    <a:pt x="261" y="668"/>
                  </a:lnTo>
                  <a:lnTo>
                    <a:pt x="261" y="668"/>
                  </a:lnTo>
                  <a:lnTo>
                    <a:pt x="247" y="668"/>
                  </a:lnTo>
                  <a:lnTo>
                    <a:pt x="234" y="669"/>
                  </a:lnTo>
                  <a:lnTo>
                    <a:pt x="221" y="671"/>
                  </a:lnTo>
                  <a:lnTo>
                    <a:pt x="209" y="673"/>
                  </a:lnTo>
                  <a:lnTo>
                    <a:pt x="196" y="677"/>
                  </a:lnTo>
                  <a:lnTo>
                    <a:pt x="184" y="680"/>
                  </a:lnTo>
                  <a:lnTo>
                    <a:pt x="159" y="688"/>
                  </a:lnTo>
                  <a:lnTo>
                    <a:pt x="137" y="699"/>
                  </a:lnTo>
                  <a:lnTo>
                    <a:pt x="115" y="712"/>
                  </a:lnTo>
                  <a:lnTo>
                    <a:pt x="95" y="727"/>
                  </a:lnTo>
                  <a:lnTo>
                    <a:pt x="77" y="744"/>
                  </a:lnTo>
                  <a:lnTo>
                    <a:pt x="59" y="762"/>
                  </a:lnTo>
                  <a:lnTo>
                    <a:pt x="44" y="783"/>
                  </a:lnTo>
                  <a:lnTo>
                    <a:pt x="32" y="804"/>
                  </a:lnTo>
                  <a:lnTo>
                    <a:pt x="21" y="827"/>
                  </a:lnTo>
                  <a:lnTo>
                    <a:pt x="12" y="851"/>
                  </a:lnTo>
                  <a:lnTo>
                    <a:pt x="8" y="863"/>
                  </a:lnTo>
                  <a:lnTo>
                    <a:pt x="6" y="876"/>
                  </a:lnTo>
                  <a:lnTo>
                    <a:pt x="4" y="889"/>
                  </a:lnTo>
                  <a:lnTo>
                    <a:pt x="1" y="902"/>
                  </a:lnTo>
                  <a:lnTo>
                    <a:pt x="0" y="915"/>
                  </a:lnTo>
                  <a:lnTo>
                    <a:pt x="0" y="929"/>
                  </a:lnTo>
                  <a:lnTo>
                    <a:pt x="0" y="929"/>
                  </a:lnTo>
                  <a:lnTo>
                    <a:pt x="0" y="937"/>
                  </a:lnTo>
                  <a:lnTo>
                    <a:pt x="3" y="947"/>
                  </a:lnTo>
                  <a:lnTo>
                    <a:pt x="5" y="956"/>
                  </a:lnTo>
                  <a:lnTo>
                    <a:pt x="7" y="963"/>
                  </a:lnTo>
                  <a:lnTo>
                    <a:pt x="11" y="971"/>
                  </a:lnTo>
                  <a:lnTo>
                    <a:pt x="15" y="978"/>
                  </a:lnTo>
                  <a:lnTo>
                    <a:pt x="21" y="986"/>
                  </a:lnTo>
                  <a:lnTo>
                    <a:pt x="26" y="992"/>
                  </a:lnTo>
                  <a:lnTo>
                    <a:pt x="33" y="997"/>
                  </a:lnTo>
                  <a:lnTo>
                    <a:pt x="39" y="1003"/>
                  </a:lnTo>
                  <a:lnTo>
                    <a:pt x="47" y="1007"/>
                  </a:lnTo>
                  <a:lnTo>
                    <a:pt x="55" y="1010"/>
                  </a:lnTo>
                  <a:lnTo>
                    <a:pt x="63" y="1014"/>
                  </a:lnTo>
                  <a:lnTo>
                    <a:pt x="71" y="1016"/>
                  </a:lnTo>
                  <a:lnTo>
                    <a:pt x="80" y="1018"/>
                  </a:lnTo>
                  <a:lnTo>
                    <a:pt x="89" y="1018"/>
                  </a:lnTo>
                  <a:lnTo>
                    <a:pt x="833" y="1018"/>
                  </a:lnTo>
                  <a:lnTo>
                    <a:pt x="833" y="1018"/>
                  </a:lnTo>
                  <a:lnTo>
                    <a:pt x="843" y="1018"/>
                  </a:lnTo>
                  <a:lnTo>
                    <a:pt x="851" y="1016"/>
                  </a:lnTo>
                  <a:lnTo>
                    <a:pt x="860" y="1014"/>
                  </a:lnTo>
                  <a:lnTo>
                    <a:pt x="868" y="1010"/>
                  </a:lnTo>
                  <a:lnTo>
                    <a:pt x="876" y="1007"/>
                  </a:lnTo>
                  <a:lnTo>
                    <a:pt x="883" y="1003"/>
                  </a:lnTo>
                  <a:lnTo>
                    <a:pt x="890" y="997"/>
                  </a:lnTo>
                  <a:lnTo>
                    <a:pt x="896" y="992"/>
                  </a:lnTo>
                  <a:lnTo>
                    <a:pt x="902" y="986"/>
                  </a:lnTo>
                  <a:lnTo>
                    <a:pt x="907" y="978"/>
                  </a:lnTo>
                  <a:lnTo>
                    <a:pt x="911" y="971"/>
                  </a:lnTo>
                  <a:lnTo>
                    <a:pt x="916" y="963"/>
                  </a:lnTo>
                  <a:lnTo>
                    <a:pt x="919" y="956"/>
                  </a:lnTo>
                  <a:lnTo>
                    <a:pt x="921" y="947"/>
                  </a:lnTo>
                  <a:lnTo>
                    <a:pt x="922" y="937"/>
                  </a:lnTo>
                  <a:lnTo>
                    <a:pt x="922" y="929"/>
                  </a:lnTo>
                  <a:lnTo>
                    <a:pt x="922" y="929"/>
                  </a:lnTo>
                  <a:lnTo>
                    <a:pt x="922" y="915"/>
                  </a:lnTo>
                  <a:lnTo>
                    <a:pt x="921" y="902"/>
                  </a:lnTo>
                  <a:lnTo>
                    <a:pt x="920" y="889"/>
                  </a:lnTo>
                  <a:lnTo>
                    <a:pt x="918" y="876"/>
                  </a:lnTo>
                  <a:lnTo>
                    <a:pt x="915" y="863"/>
                  </a:lnTo>
                  <a:lnTo>
                    <a:pt x="911" y="851"/>
                  </a:lnTo>
                  <a:lnTo>
                    <a:pt x="902" y="827"/>
                  </a:lnTo>
                  <a:lnTo>
                    <a:pt x="891" y="804"/>
                  </a:lnTo>
                  <a:lnTo>
                    <a:pt x="878" y="783"/>
                  </a:lnTo>
                  <a:lnTo>
                    <a:pt x="863" y="762"/>
                  </a:lnTo>
                  <a:lnTo>
                    <a:pt x="846" y="744"/>
                  </a:lnTo>
                  <a:lnTo>
                    <a:pt x="828" y="727"/>
                  </a:lnTo>
                  <a:lnTo>
                    <a:pt x="807" y="712"/>
                  </a:lnTo>
                  <a:lnTo>
                    <a:pt x="786" y="699"/>
                  </a:lnTo>
                  <a:lnTo>
                    <a:pt x="763" y="688"/>
                  </a:lnTo>
                  <a:lnTo>
                    <a:pt x="740" y="680"/>
                  </a:lnTo>
                  <a:lnTo>
                    <a:pt x="727" y="677"/>
                  </a:lnTo>
                  <a:lnTo>
                    <a:pt x="714" y="673"/>
                  </a:lnTo>
                  <a:lnTo>
                    <a:pt x="701" y="671"/>
                  </a:lnTo>
                  <a:lnTo>
                    <a:pt x="688" y="669"/>
                  </a:lnTo>
                  <a:lnTo>
                    <a:pt x="675" y="668"/>
                  </a:lnTo>
                  <a:lnTo>
                    <a:pt x="661" y="668"/>
                  </a:lnTo>
                  <a:lnTo>
                    <a:pt x="661" y="668"/>
                  </a:lnTo>
                  <a:close/>
                  <a:moveTo>
                    <a:pt x="484" y="84"/>
                  </a:moveTo>
                  <a:lnTo>
                    <a:pt x="484" y="84"/>
                  </a:lnTo>
                  <a:lnTo>
                    <a:pt x="501" y="75"/>
                  </a:lnTo>
                  <a:lnTo>
                    <a:pt x="520" y="68"/>
                  </a:lnTo>
                  <a:lnTo>
                    <a:pt x="538" y="65"/>
                  </a:lnTo>
                  <a:lnTo>
                    <a:pt x="557" y="64"/>
                  </a:lnTo>
                  <a:lnTo>
                    <a:pt x="557" y="64"/>
                  </a:lnTo>
                  <a:lnTo>
                    <a:pt x="574" y="65"/>
                  </a:lnTo>
                  <a:lnTo>
                    <a:pt x="592" y="68"/>
                  </a:lnTo>
                  <a:lnTo>
                    <a:pt x="609" y="74"/>
                  </a:lnTo>
                  <a:lnTo>
                    <a:pt x="625" y="81"/>
                  </a:lnTo>
                  <a:lnTo>
                    <a:pt x="640" y="91"/>
                  </a:lnTo>
                  <a:lnTo>
                    <a:pt x="655" y="103"/>
                  </a:lnTo>
                  <a:lnTo>
                    <a:pt x="668" y="115"/>
                  </a:lnTo>
                  <a:lnTo>
                    <a:pt x="681" y="130"/>
                  </a:lnTo>
                  <a:lnTo>
                    <a:pt x="691" y="147"/>
                  </a:lnTo>
                  <a:lnTo>
                    <a:pt x="702" y="164"/>
                  </a:lnTo>
                  <a:lnTo>
                    <a:pt x="711" y="182"/>
                  </a:lnTo>
                  <a:lnTo>
                    <a:pt x="718" y="202"/>
                  </a:lnTo>
                  <a:lnTo>
                    <a:pt x="724" y="223"/>
                  </a:lnTo>
                  <a:lnTo>
                    <a:pt x="728" y="244"/>
                  </a:lnTo>
                  <a:lnTo>
                    <a:pt x="731" y="267"/>
                  </a:lnTo>
                  <a:lnTo>
                    <a:pt x="732" y="290"/>
                  </a:lnTo>
                  <a:lnTo>
                    <a:pt x="732" y="290"/>
                  </a:lnTo>
                  <a:lnTo>
                    <a:pt x="731" y="306"/>
                  </a:lnTo>
                  <a:lnTo>
                    <a:pt x="730" y="324"/>
                  </a:lnTo>
                  <a:lnTo>
                    <a:pt x="728" y="340"/>
                  </a:lnTo>
                  <a:lnTo>
                    <a:pt x="725" y="356"/>
                  </a:lnTo>
                  <a:lnTo>
                    <a:pt x="725" y="356"/>
                  </a:lnTo>
                  <a:lnTo>
                    <a:pt x="724" y="362"/>
                  </a:lnTo>
                  <a:lnTo>
                    <a:pt x="724" y="369"/>
                  </a:lnTo>
                  <a:lnTo>
                    <a:pt x="726" y="374"/>
                  </a:lnTo>
                  <a:lnTo>
                    <a:pt x="728" y="379"/>
                  </a:lnTo>
                  <a:lnTo>
                    <a:pt x="732" y="385"/>
                  </a:lnTo>
                  <a:lnTo>
                    <a:pt x="736" y="389"/>
                  </a:lnTo>
                  <a:lnTo>
                    <a:pt x="742" y="391"/>
                  </a:lnTo>
                  <a:lnTo>
                    <a:pt x="748" y="393"/>
                  </a:lnTo>
                  <a:lnTo>
                    <a:pt x="748" y="393"/>
                  </a:lnTo>
                  <a:lnTo>
                    <a:pt x="756" y="394"/>
                  </a:lnTo>
                  <a:lnTo>
                    <a:pt x="756" y="394"/>
                  </a:lnTo>
                  <a:lnTo>
                    <a:pt x="761" y="394"/>
                  </a:lnTo>
                  <a:lnTo>
                    <a:pt x="765" y="393"/>
                  </a:lnTo>
                  <a:lnTo>
                    <a:pt x="771" y="391"/>
                  </a:lnTo>
                  <a:lnTo>
                    <a:pt x="775" y="388"/>
                  </a:lnTo>
                  <a:lnTo>
                    <a:pt x="778" y="385"/>
                  </a:lnTo>
                  <a:lnTo>
                    <a:pt x="782" y="380"/>
                  </a:lnTo>
                  <a:lnTo>
                    <a:pt x="785" y="375"/>
                  </a:lnTo>
                  <a:lnTo>
                    <a:pt x="786" y="370"/>
                  </a:lnTo>
                  <a:lnTo>
                    <a:pt x="786" y="370"/>
                  </a:lnTo>
                  <a:lnTo>
                    <a:pt x="790" y="350"/>
                  </a:lnTo>
                  <a:lnTo>
                    <a:pt x="793" y="331"/>
                  </a:lnTo>
                  <a:lnTo>
                    <a:pt x="794" y="311"/>
                  </a:lnTo>
                  <a:lnTo>
                    <a:pt x="795" y="290"/>
                  </a:lnTo>
                  <a:lnTo>
                    <a:pt x="795" y="290"/>
                  </a:lnTo>
                  <a:lnTo>
                    <a:pt x="794" y="260"/>
                  </a:lnTo>
                  <a:lnTo>
                    <a:pt x="790" y="231"/>
                  </a:lnTo>
                  <a:lnTo>
                    <a:pt x="785" y="203"/>
                  </a:lnTo>
                  <a:lnTo>
                    <a:pt x="776" y="178"/>
                  </a:lnTo>
                  <a:lnTo>
                    <a:pt x="767" y="152"/>
                  </a:lnTo>
                  <a:lnTo>
                    <a:pt x="755" y="128"/>
                  </a:lnTo>
                  <a:lnTo>
                    <a:pt x="741" y="106"/>
                  </a:lnTo>
                  <a:lnTo>
                    <a:pt x="726" y="85"/>
                  </a:lnTo>
                  <a:lnTo>
                    <a:pt x="709" y="66"/>
                  </a:lnTo>
                  <a:lnTo>
                    <a:pt x="690" y="50"/>
                  </a:lnTo>
                  <a:lnTo>
                    <a:pt x="670" y="35"/>
                  </a:lnTo>
                  <a:lnTo>
                    <a:pt x="660" y="29"/>
                  </a:lnTo>
                  <a:lnTo>
                    <a:pt x="650" y="23"/>
                  </a:lnTo>
                  <a:lnTo>
                    <a:pt x="639" y="18"/>
                  </a:lnTo>
                  <a:lnTo>
                    <a:pt x="628" y="14"/>
                  </a:lnTo>
                  <a:lnTo>
                    <a:pt x="616" y="9"/>
                  </a:lnTo>
                  <a:lnTo>
                    <a:pt x="604" y="6"/>
                  </a:lnTo>
                  <a:lnTo>
                    <a:pt x="593" y="3"/>
                  </a:lnTo>
                  <a:lnTo>
                    <a:pt x="581" y="2"/>
                  </a:lnTo>
                  <a:lnTo>
                    <a:pt x="569" y="1"/>
                  </a:lnTo>
                  <a:lnTo>
                    <a:pt x="557" y="0"/>
                  </a:lnTo>
                  <a:lnTo>
                    <a:pt x="557" y="0"/>
                  </a:lnTo>
                  <a:lnTo>
                    <a:pt x="543" y="1"/>
                  </a:lnTo>
                  <a:lnTo>
                    <a:pt x="529" y="2"/>
                  </a:lnTo>
                  <a:lnTo>
                    <a:pt x="517" y="4"/>
                  </a:lnTo>
                  <a:lnTo>
                    <a:pt x="503" y="7"/>
                  </a:lnTo>
                  <a:lnTo>
                    <a:pt x="490" y="11"/>
                  </a:lnTo>
                  <a:lnTo>
                    <a:pt x="477" y="17"/>
                  </a:lnTo>
                  <a:lnTo>
                    <a:pt x="465" y="22"/>
                  </a:lnTo>
                  <a:lnTo>
                    <a:pt x="452" y="30"/>
                  </a:lnTo>
                  <a:lnTo>
                    <a:pt x="452" y="30"/>
                  </a:lnTo>
                  <a:lnTo>
                    <a:pt x="447" y="33"/>
                  </a:lnTo>
                  <a:lnTo>
                    <a:pt x="442" y="37"/>
                  </a:lnTo>
                  <a:lnTo>
                    <a:pt x="439" y="43"/>
                  </a:lnTo>
                  <a:lnTo>
                    <a:pt x="438" y="49"/>
                  </a:lnTo>
                  <a:lnTo>
                    <a:pt x="437" y="54"/>
                  </a:lnTo>
                  <a:lnTo>
                    <a:pt x="437" y="61"/>
                  </a:lnTo>
                  <a:lnTo>
                    <a:pt x="438" y="67"/>
                  </a:lnTo>
                  <a:lnTo>
                    <a:pt x="441" y="73"/>
                  </a:lnTo>
                  <a:lnTo>
                    <a:pt x="441" y="73"/>
                  </a:lnTo>
                  <a:lnTo>
                    <a:pt x="445" y="78"/>
                  </a:lnTo>
                  <a:lnTo>
                    <a:pt x="450" y="82"/>
                  </a:lnTo>
                  <a:lnTo>
                    <a:pt x="455" y="85"/>
                  </a:lnTo>
                  <a:lnTo>
                    <a:pt x="461" y="88"/>
                  </a:lnTo>
                  <a:lnTo>
                    <a:pt x="467" y="89"/>
                  </a:lnTo>
                  <a:lnTo>
                    <a:pt x="473" y="88"/>
                  </a:lnTo>
                  <a:lnTo>
                    <a:pt x="479" y="87"/>
                  </a:lnTo>
                  <a:lnTo>
                    <a:pt x="484" y="84"/>
                  </a:lnTo>
                  <a:lnTo>
                    <a:pt x="484" y="84"/>
                  </a:lnTo>
                  <a:close/>
                  <a:moveTo>
                    <a:pt x="763" y="540"/>
                  </a:moveTo>
                  <a:lnTo>
                    <a:pt x="763" y="540"/>
                  </a:lnTo>
                  <a:lnTo>
                    <a:pt x="757" y="541"/>
                  </a:lnTo>
                  <a:lnTo>
                    <a:pt x="751" y="544"/>
                  </a:lnTo>
                  <a:lnTo>
                    <a:pt x="746" y="546"/>
                  </a:lnTo>
                  <a:lnTo>
                    <a:pt x="741" y="550"/>
                  </a:lnTo>
                  <a:lnTo>
                    <a:pt x="738" y="554"/>
                  </a:lnTo>
                  <a:lnTo>
                    <a:pt x="734" y="560"/>
                  </a:lnTo>
                  <a:lnTo>
                    <a:pt x="732" y="566"/>
                  </a:lnTo>
                  <a:lnTo>
                    <a:pt x="732" y="573"/>
                  </a:lnTo>
                  <a:lnTo>
                    <a:pt x="732" y="573"/>
                  </a:lnTo>
                  <a:lnTo>
                    <a:pt x="732" y="579"/>
                  </a:lnTo>
                  <a:lnTo>
                    <a:pt x="734" y="584"/>
                  </a:lnTo>
                  <a:lnTo>
                    <a:pt x="738" y="590"/>
                  </a:lnTo>
                  <a:lnTo>
                    <a:pt x="741" y="595"/>
                  </a:lnTo>
                  <a:lnTo>
                    <a:pt x="746" y="598"/>
                  </a:lnTo>
                  <a:lnTo>
                    <a:pt x="751" y="602"/>
                  </a:lnTo>
                  <a:lnTo>
                    <a:pt x="757" y="604"/>
                  </a:lnTo>
                  <a:lnTo>
                    <a:pt x="763" y="605"/>
                  </a:lnTo>
                  <a:lnTo>
                    <a:pt x="763" y="605"/>
                  </a:lnTo>
                  <a:lnTo>
                    <a:pt x="784" y="606"/>
                  </a:lnTo>
                  <a:lnTo>
                    <a:pt x="803" y="608"/>
                  </a:lnTo>
                  <a:lnTo>
                    <a:pt x="821" y="613"/>
                  </a:lnTo>
                  <a:lnTo>
                    <a:pt x="839" y="620"/>
                  </a:lnTo>
                  <a:lnTo>
                    <a:pt x="856" y="628"/>
                  </a:lnTo>
                  <a:lnTo>
                    <a:pt x="872" y="639"/>
                  </a:lnTo>
                  <a:lnTo>
                    <a:pt x="887" y="650"/>
                  </a:lnTo>
                  <a:lnTo>
                    <a:pt x="900" y="663"/>
                  </a:lnTo>
                  <a:lnTo>
                    <a:pt x="911" y="678"/>
                  </a:lnTo>
                  <a:lnTo>
                    <a:pt x="923" y="693"/>
                  </a:lnTo>
                  <a:lnTo>
                    <a:pt x="932" y="709"/>
                  </a:lnTo>
                  <a:lnTo>
                    <a:pt x="940" y="727"/>
                  </a:lnTo>
                  <a:lnTo>
                    <a:pt x="946" y="745"/>
                  </a:lnTo>
                  <a:lnTo>
                    <a:pt x="951" y="764"/>
                  </a:lnTo>
                  <a:lnTo>
                    <a:pt x="953" y="784"/>
                  </a:lnTo>
                  <a:lnTo>
                    <a:pt x="954" y="803"/>
                  </a:lnTo>
                  <a:lnTo>
                    <a:pt x="954" y="803"/>
                  </a:lnTo>
                  <a:lnTo>
                    <a:pt x="954" y="809"/>
                  </a:lnTo>
                  <a:lnTo>
                    <a:pt x="952" y="814"/>
                  </a:lnTo>
                  <a:lnTo>
                    <a:pt x="952" y="814"/>
                  </a:lnTo>
                  <a:lnTo>
                    <a:pt x="950" y="820"/>
                  </a:lnTo>
                  <a:lnTo>
                    <a:pt x="950" y="827"/>
                  </a:lnTo>
                  <a:lnTo>
                    <a:pt x="950" y="832"/>
                  </a:lnTo>
                  <a:lnTo>
                    <a:pt x="952" y="839"/>
                  </a:lnTo>
                  <a:lnTo>
                    <a:pt x="954" y="844"/>
                  </a:lnTo>
                  <a:lnTo>
                    <a:pt x="959" y="848"/>
                  </a:lnTo>
                  <a:lnTo>
                    <a:pt x="963" y="853"/>
                  </a:lnTo>
                  <a:lnTo>
                    <a:pt x="968" y="856"/>
                  </a:lnTo>
                  <a:lnTo>
                    <a:pt x="968" y="856"/>
                  </a:lnTo>
                  <a:lnTo>
                    <a:pt x="975" y="858"/>
                  </a:lnTo>
                  <a:lnTo>
                    <a:pt x="981" y="859"/>
                  </a:lnTo>
                  <a:lnTo>
                    <a:pt x="981" y="859"/>
                  </a:lnTo>
                  <a:lnTo>
                    <a:pt x="985" y="858"/>
                  </a:lnTo>
                  <a:lnTo>
                    <a:pt x="990" y="857"/>
                  </a:lnTo>
                  <a:lnTo>
                    <a:pt x="998" y="854"/>
                  </a:lnTo>
                  <a:lnTo>
                    <a:pt x="1003" y="851"/>
                  </a:lnTo>
                  <a:lnTo>
                    <a:pt x="1006" y="848"/>
                  </a:lnTo>
                  <a:lnTo>
                    <a:pt x="1008" y="844"/>
                  </a:lnTo>
                  <a:lnTo>
                    <a:pt x="1010" y="840"/>
                  </a:lnTo>
                  <a:lnTo>
                    <a:pt x="1010" y="840"/>
                  </a:lnTo>
                  <a:lnTo>
                    <a:pt x="1013" y="831"/>
                  </a:lnTo>
                  <a:lnTo>
                    <a:pt x="1017" y="823"/>
                  </a:lnTo>
                  <a:lnTo>
                    <a:pt x="1018" y="813"/>
                  </a:lnTo>
                  <a:lnTo>
                    <a:pt x="1018" y="803"/>
                  </a:lnTo>
                  <a:lnTo>
                    <a:pt x="1018" y="803"/>
                  </a:lnTo>
                  <a:lnTo>
                    <a:pt x="1018" y="790"/>
                  </a:lnTo>
                  <a:lnTo>
                    <a:pt x="1017" y="777"/>
                  </a:lnTo>
                  <a:lnTo>
                    <a:pt x="1013" y="751"/>
                  </a:lnTo>
                  <a:lnTo>
                    <a:pt x="1007" y="726"/>
                  </a:lnTo>
                  <a:lnTo>
                    <a:pt x="998" y="702"/>
                  </a:lnTo>
                  <a:lnTo>
                    <a:pt x="988" y="679"/>
                  </a:lnTo>
                  <a:lnTo>
                    <a:pt x="976" y="657"/>
                  </a:lnTo>
                  <a:lnTo>
                    <a:pt x="961" y="637"/>
                  </a:lnTo>
                  <a:lnTo>
                    <a:pt x="945" y="619"/>
                  </a:lnTo>
                  <a:lnTo>
                    <a:pt x="926" y="602"/>
                  </a:lnTo>
                  <a:lnTo>
                    <a:pt x="907" y="585"/>
                  </a:lnTo>
                  <a:lnTo>
                    <a:pt x="887" y="573"/>
                  </a:lnTo>
                  <a:lnTo>
                    <a:pt x="864" y="562"/>
                  </a:lnTo>
                  <a:lnTo>
                    <a:pt x="852" y="556"/>
                  </a:lnTo>
                  <a:lnTo>
                    <a:pt x="841" y="552"/>
                  </a:lnTo>
                  <a:lnTo>
                    <a:pt x="829" y="549"/>
                  </a:lnTo>
                  <a:lnTo>
                    <a:pt x="816" y="546"/>
                  </a:lnTo>
                  <a:lnTo>
                    <a:pt x="803" y="544"/>
                  </a:lnTo>
                  <a:lnTo>
                    <a:pt x="790" y="542"/>
                  </a:lnTo>
                  <a:lnTo>
                    <a:pt x="777" y="541"/>
                  </a:lnTo>
                  <a:lnTo>
                    <a:pt x="763" y="540"/>
                  </a:lnTo>
                  <a:lnTo>
                    <a:pt x="763" y="54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2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</p:grpSp>
      <p:sp>
        <p:nvSpPr>
          <p:cNvPr id="378" name="Google Shape;378;p13"/>
          <p:cNvSpPr/>
          <p:nvPr/>
        </p:nvSpPr>
        <p:spPr>
          <a:xfrm>
            <a:off x="2829077" y="2338952"/>
            <a:ext cx="1030164" cy="1039510"/>
          </a:xfrm>
          <a:custGeom>
            <a:rect b="b" l="l" r="r" t="t"/>
            <a:pathLst>
              <a:path extrusionOk="0" h="952300" w="943737">
                <a:moveTo>
                  <a:pt x="472625" y="278424"/>
                </a:moveTo>
                <a:cubicBezTo>
                  <a:pt x="395591" y="278162"/>
                  <a:pt x="322220" y="323225"/>
                  <a:pt x="290068" y="398529"/>
                </a:cubicBezTo>
                <a:cubicBezTo>
                  <a:pt x="247198" y="498935"/>
                  <a:pt x="293840" y="615082"/>
                  <a:pt x="394246" y="657951"/>
                </a:cubicBezTo>
                <a:cubicBezTo>
                  <a:pt x="494652" y="700822"/>
                  <a:pt x="610799" y="654180"/>
                  <a:pt x="653668" y="553774"/>
                </a:cubicBezTo>
                <a:cubicBezTo>
                  <a:pt x="696539" y="453368"/>
                  <a:pt x="649897" y="337221"/>
                  <a:pt x="549490" y="294351"/>
                </a:cubicBezTo>
                <a:cubicBezTo>
                  <a:pt x="524389" y="283634"/>
                  <a:pt x="498303" y="278511"/>
                  <a:pt x="472625" y="278424"/>
                </a:cubicBezTo>
                <a:close/>
                <a:moveTo>
                  <a:pt x="305940" y="9"/>
                </a:moveTo>
                <a:cubicBezTo>
                  <a:pt x="313767" y="152"/>
                  <a:pt x="321436" y="1828"/>
                  <a:pt x="328528" y="4856"/>
                </a:cubicBezTo>
                <a:cubicBezTo>
                  <a:pt x="342711" y="10911"/>
                  <a:pt x="354586" y="22378"/>
                  <a:pt x="360787" y="37821"/>
                </a:cubicBezTo>
                <a:lnTo>
                  <a:pt x="382614" y="92174"/>
                </a:lnTo>
                <a:lnTo>
                  <a:pt x="397307" y="87849"/>
                </a:lnTo>
                <a:cubicBezTo>
                  <a:pt x="447154" y="78229"/>
                  <a:pt x="499206" y="78125"/>
                  <a:pt x="550682" y="88649"/>
                </a:cubicBezTo>
                <a:lnTo>
                  <a:pt x="569305" y="94473"/>
                </a:lnTo>
                <a:lnTo>
                  <a:pt x="592420" y="40334"/>
                </a:lnTo>
                <a:cubicBezTo>
                  <a:pt x="605489" y="9724"/>
                  <a:pt x="640898" y="-4495"/>
                  <a:pt x="671507" y="8574"/>
                </a:cubicBezTo>
                <a:cubicBezTo>
                  <a:pt x="702117" y="21644"/>
                  <a:pt x="716336" y="57052"/>
                  <a:pt x="703267" y="87662"/>
                </a:cubicBezTo>
                <a:lnTo>
                  <a:pt x="680152" y="141801"/>
                </a:lnTo>
                <a:lnTo>
                  <a:pt x="697239" y="151224"/>
                </a:lnTo>
                <a:cubicBezTo>
                  <a:pt x="740442" y="181124"/>
                  <a:pt x="776367" y="218792"/>
                  <a:pt x="803895" y="261447"/>
                </a:cubicBezTo>
                <a:lnTo>
                  <a:pt x="809733" y="272732"/>
                </a:lnTo>
                <a:lnTo>
                  <a:pt x="857434" y="253576"/>
                </a:lnTo>
                <a:cubicBezTo>
                  <a:pt x="873542" y="247108"/>
                  <a:pt x="890748" y="247781"/>
                  <a:pt x="905543" y="254098"/>
                </a:cubicBezTo>
                <a:cubicBezTo>
                  <a:pt x="920338" y="260415"/>
                  <a:pt x="932724" y="272377"/>
                  <a:pt x="939193" y="288484"/>
                </a:cubicBezTo>
                <a:cubicBezTo>
                  <a:pt x="952130" y="320701"/>
                  <a:pt x="936501" y="357306"/>
                  <a:pt x="904285" y="370243"/>
                </a:cubicBezTo>
                <a:lnTo>
                  <a:pt x="856583" y="389399"/>
                </a:lnTo>
                <a:lnTo>
                  <a:pt x="860173" y="401590"/>
                </a:lnTo>
                <a:cubicBezTo>
                  <a:pt x="869791" y="451437"/>
                  <a:pt x="869896" y="503489"/>
                  <a:pt x="859371" y="554964"/>
                </a:cubicBezTo>
                <a:lnTo>
                  <a:pt x="854326" y="571098"/>
                </a:lnTo>
                <a:lnTo>
                  <a:pt x="901887" y="591404"/>
                </a:lnTo>
                <a:cubicBezTo>
                  <a:pt x="933816" y="605037"/>
                  <a:pt x="948648" y="641972"/>
                  <a:pt x="935015" y="673900"/>
                </a:cubicBezTo>
                <a:cubicBezTo>
                  <a:pt x="921384" y="705829"/>
                  <a:pt x="884448" y="720661"/>
                  <a:pt x="852520" y="707028"/>
                </a:cubicBezTo>
                <a:lnTo>
                  <a:pt x="804958" y="686721"/>
                </a:lnTo>
                <a:lnTo>
                  <a:pt x="796797" y="701521"/>
                </a:lnTo>
                <a:cubicBezTo>
                  <a:pt x="766897" y="744725"/>
                  <a:pt x="729229" y="780649"/>
                  <a:pt x="686574" y="808177"/>
                </a:cubicBezTo>
                <a:lnTo>
                  <a:pt x="672969" y="815216"/>
                </a:lnTo>
                <a:lnTo>
                  <a:pt x="694794" y="869564"/>
                </a:lnTo>
                <a:cubicBezTo>
                  <a:pt x="707196" y="900449"/>
                  <a:pt x="692213" y="935541"/>
                  <a:pt x="661329" y="947944"/>
                </a:cubicBezTo>
                <a:cubicBezTo>
                  <a:pt x="630444" y="960346"/>
                  <a:pt x="595352" y="945363"/>
                  <a:pt x="582949" y="914478"/>
                </a:cubicBezTo>
                <a:lnTo>
                  <a:pt x="561124" y="860130"/>
                </a:lnTo>
                <a:lnTo>
                  <a:pt x="546430" y="864455"/>
                </a:lnTo>
                <a:cubicBezTo>
                  <a:pt x="496583" y="874073"/>
                  <a:pt x="444531" y="874179"/>
                  <a:pt x="393056" y="863653"/>
                </a:cubicBezTo>
                <a:lnTo>
                  <a:pt x="374432" y="857830"/>
                </a:lnTo>
                <a:lnTo>
                  <a:pt x="351317" y="911967"/>
                </a:lnTo>
                <a:cubicBezTo>
                  <a:pt x="338248" y="942577"/>
                  <a:pt x="302839" y="956797"/>
                  <a:pt x="272229" y="943727"/>
                </a:cubicBezTo>
                <a:cubicBezTo>
                  <a:pt x="241620" y="930658"/>
                  <a:pt x="227401" y="895250"/>
                  <a:pt x="240469" y="864640"/>
                </a:cubicBezTo>
                <a:lnTo>
                  <a:pt x="263585" y="810501"/>
                </a:lnTo>
                <a:lnTo>
                  <a:pt x="246499" y="801078"/>
                </a:lnTo>
                <a:cubicBezTo>
                  <a:pt x="203296" y="771180"/>
                  <a:pt x="167372" y="733512"/>
                  <a:pt x="139844" y="690857"/>
                </a:cubicBezTo>
                <a:lnTo>
                  <a:pt x="134004" y="679570"/>
                </a:lnTo>
                <a:lnTo>
                  <a:pt x="86303" y="698726"/>
                </a:lnTo>
                <a:cubicBezTo>
                  <a:pt x="54086" y="711663"/>
                  <a:pt x="17482" y="696034"/>
                  <a:pt x="4544" y="663818"/>
                </a:cubicBezTo>
                <a:cubicBezTo>
                  <a:pt x="-8393" y="631601"/>
                  <a:pt x="7236" y="594996"/>
                  <a:pt x="39452" y="582059"/>
                </a:cubicBezTo>
                <a:lnTo>
                  <a:pt x="87155" y="562903"/>
                </a:lnTo>
                <a:lnTo>
                  <a:pt x="83566" y="550713"/>
                </a:lnTo>
                <a:cubicBezTo>
                  <a:pt x="73948" y="500866"/>
                  <a:pt x="73842" y="448815"/>
                  <a:pt x="84367" y="397338"/>
                </a:cubicBezTo>
                <a:lnTo>
                  <a:pt x="89412" y="381206"/>
                </a:lnTo>
                <a:lnTo>
                  <a:pt x="41847" y="360897"/>
                </a:lnTo>
                <a:cubicBezTo>
                  <a:pt x="9919" y="347265"/>
                  <a:pt x="-4913" y="310332"/>
                  <a:pt x="8719" y="278404"/>
                </a:cubicBezTo>
                <a:cubicBezTo>
                  <a:pt x="22351" y="246476"/>
                  <a:pt x="59285" y="231645"/>
                  <a:pt x="91212" y="245277"/>
                </a:cubicBezTo>
                <a:lnTo>
                  <a:pt x="138777" y="265585"/>
                </a:lnTo>
                <a:lnTo>
                  <a:pt x="146942" y="250782"/>
                </a:lnTo>
                <a:cubicBezTo>
                  <a:pt x="176841" y="207579"/>
                  <a:pt x="214509" y="171654"/>
                  <a:pt x="257164" y="144127"/>
                </a:cubicBezTo>
                <a:lnTo>
                  <a:pt x="270769" y="137088"/>
                </a:lnTo>
                <a:lnTo>
                  <a:pt x="248942" y="82735"/>
                </a:lnTo>
                <a:cubicBezTo>
                  <a:pt x="236540" y="51850"/>
                  <a:pt x="251523" y="16758"/>
                  <a:pt x="282407" y="4355"/>
                </a:cubicBezTo>
                <a:cubicBezTo>
                  <a:pt x="290129" y="1255"/>
                  <a:pt x="298113" y="-134"/>
                  <a:pt x="305940" y="9"/>
                </a:cubicBezTo>
                <a:close/>
              </a:path>
            </a:pathLst>
          </a:cu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379" name="Google Shape;379;p13"/>
          <p:cNvSpPr/>
          <p:nvPr/>
        </p:nvSpPr>
        <p:spPr>
          <a:xfrm>
            <a:off x="5490073" y="2338952"/>
            <a:ext cx="1030164" cy="1039510"/>
          </a:xfrm>
          <a:custGeom>
            <a:rect b="b" l="l" r="r" t="t"/>
            <a:pathLst>
              <a:path extrusionOk="0" h="952300" w="943737">
                <a:moveTo>
                  <a:pt x="472625" y="278424"/>
                </a:moveTo>
                <a:cubicBezTo>
                  <a:pt x="395591" y="278162"/>
                  <a:pt x="322220" y="323225"/>
                  <a:pt x="290068" y="398529"/>
                </a:cubicBezTo>
                <a:cubicBezTo>
                  <a:pt x="247198" y="498935"/>
                  <a:pt x="293840" y="615082"/>
                  <a:pt x="394246" y="657951"/>
                </a:cubicBezTo>
                <a:cubicBezTo>
                  <a:pt x="494652" y="700822"/>
                  <a:pt x="610799" y="654180"/>
                  <a:pt x="653668" y="553774"/>
                </a:cubicBezTo>
                <a:cubicBezTo>
                  <a:pt x="696539" y="453368"/>
                  <a:pt x="649897" y="337221"/>
                  <a:pt x="549490" y="294351"/>
                </a:cubicBezTo>
                <a:cubicBezTo>
                  <a:pt x="524389" y="283634"/>
                  <a:pt x="498303" y="278511"/>
                  <a:pt x="472625" y="278424"/>
                </a:cubicBezTo>
                <a:close/>
                <a:moveTo>
                  <a:pt x="305940" y="9"/>
                </a:moveTo>
                <a:cubicBezTo>
                  <a:pt x="313767" y="152"/>
                  <a:pt x="321436" y="1828"/>
                  <a:pt x="328528" y="4856"/>
                </a:cubicBezTo>
                <a:cubicBezTo>
                  <a:pt x="342711" y="10911"/>
                  <a:pt x="354586" y="22378"/>
                  <a:pt x="360787" y="37821"/>
                </a:cubicBezTo>
                <a:lnTo>
                  <a:pt x="382614" y="92174"/>
                </a:lnTo>
                <a:lnTo>
                  <a:pt x="397307" y="87849"/>
                </a:lnTo>
                <a:cubicBezTo>
                  <a:pt x="447154" y="78229"/>
                  <a:pt x="499206" y="78125"/>
                  <a:pt x="550682" y="88649"/>
                </a:cubicBezTo>
                <a:lnTo>
                  <a:pt x="569305" y="94473"/>
                </a:lnTo>
                <a:lnTo>
                  <a:pt x="592420" y="40334"/>
                </a:lnTo>
                <a:cubicBezTo>
                  <a:pt x="605489" y="9724"/>
                  <a:pt x="640898" y="-4495"/>
                  <a:pt x="671507" y="8574"/>
                </a:cubicBezTo>
                <a:cubicBezTo>
                  <a:pt x="702117" y="21644"/>
                  <a:pt x="716336" y="57052"/>
                  <a:pt x="703267" y="87662"/>
                </a:cubicBezTo>
                <a:lnTo>
                  <a:pt x="680152" y="141801"/>
                </a:lnTo>
                <a:lnTo>
                  <a:pt x="697239" y="151224"/>
                </a:lnTo>
                <a:cubicBezTo>
                  <a:pt x="740442" y="181124"/>
                  <a:pt x="776367" y="218792"/>
                  <a:pt x="803895" y="261447"/>
                </a:cubicBezTo>
                <a:lnTo>
                  <a:pt x="809733" y="272732"/>
                </a:lnTo>
                <a:lnTo>
                  <a:pt x="857434" y="253576"/>
                </a:lnTo>
                <a:cubicBezTo>
                  <a:pt x="873542" y="247108"/>
                  <a:pt x="890748" y="247781"/>
                  <a:pt x="905543" y="254098"/>
                </a:cubicBezTo>
                <a:cubicBezTo>
                  <a:pt x="920338" y="260415"/>
                  <a:pt x="932724" y="272377"/>
                  <a:pt x="939193" y="288484"/>
                </a:cubicBezTo>
                <a:cubicBezTo>
                  <a:pt x="952130" y="320701"/>
                  <a:pt x="936501" y="357306"/>
                  <a:pt x="904285" y="370243"/>
                </a:cubicBezTo>
                <a:lnTo>
                  <a:pt x="856583" y="389399"/>
                </a:lnTo>
                <a:lnTo>
                  <a:pt x="860173" y="401590"/>
                </a:lnTo>
                <a:cubicBezTo>
                  <a:pt x="869791" y="451437"/>
                  <a:pt x="869896" y="503489"/>
                  <a:pt x="859371" y="554964"/>
                </a:cubicBezTo>
                <a:lnTo>
                  <a:pt x="854326" y="571098"/>
                </a:lnTo>
                <a:lnTo>
                  <a:pt x="901887" y="591404"/>
                </a:lnTo>
                <a:cubicBezTo>
                  <a:pt x="933816" y="605037"/>
                  <a:pt x="948648" y="641972"/>
                  <a:pt x="935015" y="673900"/>
                </a:cubicBezTo>
                <a:cubicBezTo>
                  <a:pt x="921384" y="705829"/>
                  <a:pt x="884448" y="720661"/>
                  <a:pt x="852520" y="707028"/>
                </a:cubicBezTo>
                <a:lnTo>
                  <a:pt x="804958" y="686721"/>
                </a:lnTo>
                <a:lnTo>
                  <a:pt x="796797" y="701521"/>
                </a:lnTo>
                <a:cubicBezTo>
                  <a:pt x="766897" y="744725"/>
                  <a:pt x="729229" y="780649"/>
                  <a:pt x="686574" y="808177"/>
                </a:cubicBezTo>
                <a:lnTo>
                  <a:pt x="672969" y="815216"/>
                </a:lnTo>
                <a:lnTo>
                  <a:pt x="694794" y="869564"/>
                </a:lnTo>
                <a:cubicBezTo>
                  <a:pt x="707196" y="900449"/>
                  <a:pt x="692213" y="935541"/>
                  <a:pt x="661329" y="947944"/>
                </a:cubicBezTo>
                <a:cubicBezTo>
                  <a:pt x="630444" y="960346"/>
                  <a:pt x="595352" y="945363"/>
                  <a:pt x="582949" y="914478"/>
                </a:cubicBezTo>
                <a:lnTo>
                  <a:pt x="561124" y="860130"/>
                </a:lnTo>
                <a:lnTo>
                  <a:pt x="546430" y="864455"/>
                </a:lnTo>
                <a:cubicBezTo>
                  <a:pt x="496583" y="874073"/>
                  <a:pt x="444531" y="874179"/>
                  <a:pt x="393056" y="863653"/>
                </a:cubicBezTo>
                <a:lnTo>
                  <a:pt x="374432" y="857830"/>
                </a:lnTo>
                <a:lnTo>
                  <a:pt x="351317" y="911967"/>
                </a:lnTo>
                <a:cubicBezTo>
                  <a:pt x="338248" y="942577"/>
                  <a:pt x="302839" y="956797"/>
                  <a:pt x="272229" y="943727"/>
                </a:cubicBezTo>
                <a:cubicBezTo>
                  <a:pt x="241620" y="930658"/>
                  <a:pt x="227401" y="895250"/>
                  <a:pt x="240469" y="864640"/>
                </a:cubicBezTo>
                <a:lnTo>
                  <a:pt x="263585" y="810501"/>
                </a:lnTo>
                <a:lnTo>
                  <a:pt x="246499" y="801078"/>
                </a:lnTo>
                <a:cubicBezTo>
                  <a:pt x="203296" y="771180"/>
                  <a:pt x="167372" y="733512"/>
                  <a:pt x="139844" y="690857"/>
                </a:cubicBezTo>
                <a:lnTo>
                  <a:pt x="134004" y="679570"/>
                </a:lnTo>
                <a:lnTo>
                  <a:pt x="86303" y="698726"/>
                </a:lnTo>
                <a:cubicBezTo>
                  <a:pt x="54086" y="711663"/>
                  <a:pt x="17482" y="696034"/>
                  <a:pt x="4544" y="663818"/>
                </a:cubicBezTo>
                <a:cubicBezTo>
                  <a:pt x="-8393" y="631601"/>
                  <a:pt x="7236" y="594996"/>
                  <a:pt x="39452" y="582059"/>
                </a:cubicBezTo>
                <a:lnTo>
                  <a:pt x="87155" y="562903"/>
                </a:lnTo>
                <a:lnTo>
                  <a:pt x="83566" y="550713"/>
                </a:lnTo>
                <a:cubicBezTo>
                  <a:pt x="73948" y="500866"/>
                  <a:pt x="73842" y="448815"/>
                  <a:pt x="84367" y="397338"/>
                </a:cubicBezTo>
                <a:lnTo>
                  <a:pt x="89412" y="381206"/>
                </a:lnTo>
                <a:lnTo>
                  <a:pt x="41847" y="360897"/>
                </a:lnTo>
                <a:cubicBezTo>
                  <a:pt x="9919" y="347265"/>
                  <a:pt x="-4913" y="310332"/>
                  <a:pt x="8719" y="278404"/>
                </a:cubicBezTo>
                <a:cubicBezTo>
                  <a:pt x="22351" y="246476"/>
                  <a:pt x="59285" y="231645"/>
                  <a:pt x="91212" y="245277"/>
                </a:cubicBezTo>
                <a:lnTo>
                  <a:pt x="138777" y="265585"/>
                </a:lnTo>
                <a:lnTo>
                  <a:pt x="146942" y="250782"/>
                </a:lnTo>
                <a:cubicBezTo>
                  <a:pt x="176841" y="207579"/>
                  <a:pt x="214509" y="171654"/>
                  <a:pt x="257164" y="144127"/>
                </a:cubicBezTo>
                <a:lnTo>
                  <a:pt x="270769" y="137088"/>
                </a:lnTo>
                <a:lnTo>
                  <a:pt x="248942" y="82735"/>
                </a:lnTo>
                <a:cubicBezTo>
                  <a:pt x="236540" y="51850"/>
                  <a:pt x="251523" y="16758"/>
                  <a:pt x="282407" y="4355"/>
                </a:cubicBezTo>
                <a:cubicBezTo>
                  <a:pt x="290129" y="1255"/>
                  <a:pt x="298113" y="-134"/>
                  <a:pt x="305940" y="9"/>
                </a:cubicBezTo>
                <a:close/>
              </a:path>
            </a:pathLst>
          </a:cu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380" name="Google Shape;380;p13"/>
          <p:cNvSpPr/>
          <p:nvPr/>
        </p:nvSpPr>
        <p:spPr>
          <a:xfrm>
            <a:off x="8151069" y="2338952"/>
            <a:ext cx="1030164" cy="1039510"/>
          </a:xfrm>
          <a:custGeom>
            <a:rect b="b" l="l" r="r" t="t"/>
            <a:pathLst>
              <a:path extrusionOk="0" h="952300" w="943737">
                <a:moveTo>
                  <a:pt x="472625" y="278424"/>
                </a:moveTo>
                <a:cubicBezTo>
                  <a:pt x="395591" y="278162"/>
                  <a:pt x="322220" y="323225"/>
                  <a:pt x="290068" y="398529"/>
                </a:cubicBezTo>
                <a:cubicBezTo>
                  <a:pt x="247198" y="498935"/>
                  <a:pt x="293840" y="615082"/>
                  <a:pt x="394246" y="657951"/>
                </a:cubicBezTo>
                <a:cubicBezTo>
                  <a:pt x="494652" y="700822"/>
                  <a:pt x="610799" y="654180"/>
                  <a:pt x="653668" y="553774"/>
                </a:cubicBezTo>
                <a:cubicBezTo>
                  <a:pt x="696539" y="453368"/>
                  <a:pt x="649897" y="337221"/>
                  <a:pt x="549490" y="294351"/>
                </a:cubicBezTo>
                <a:cubicBezTo>
                  <a:pt x="524389" y="283634"/>
                  <a:pt x="498303" y="278511"/>
                  <a:pt x="472625" y="278424"/>
                </a:cubicBezTo>
                <a:close/>
                <a:moveTo>
                  <a:pt x="305940" y="9"/>
                </a:moveTo>
                <a:cubicBezTo>
                  <a:pt x="313767" y="152"/>
                  <a:pt x="321436" y="1828"/>
                  <a:pt x="328528" y="4856"/>
                </a:cubicBezTo>
                <a:cubicBezTo>
                  <a:pt x="342711" y="10911"/>
                  <a:pt x="354586" y="22378"/>
                  <a:pt x="360787" y="37821"/>
                </a:cubicBezTo>
                <a:lnTo>
                  <a:pt x="382614" y="92174"/>
                </a:lnTo>
                <a:lnTo>
                  <a:pt x="397307" y="87849"/>
                </a:lnTo>
                <a:cubicBezTo>
                  <a:pt x="447154" y="78229"/>
                  <a:pt x="499206" y="78125"/>
                  <a:pt x="550682" y="88649"/>
                </a:cubicBezTo>
                <a:lnTo>
                  <a:pt x="569305" y="94473"/>
                </a:lnTo>
                <a:lnTo>
                  <a:pt x="592420" y="40334"/>
                </a:lnTo>
                <a:cubicBezTo>
                  <a:pt x="605489" y="9724"/>
                  <a:pt x="640898" y="-4495"/>
                  <a:pt x="671507" y="8574"/>
                </a:cubicBezTo>
                <a:cubicBezTo>
                  <a:pt x="702117" y="21644"/>
                  <a:pt x="716336" y="57052"/>
                  <a:pt x="703267" y="87662"/>
                </a:cubicBezTo>
                <a:lnTo>
                  <a:pt x="680152" y="141801"/>
                </a:lnTo>
                <a:lnTo>
                  <a:pt x="697239" y="151224"/>
                </a:lnTo>
                <a:cubicBezTo>
                  <a:pt x="740442" y="181124"/>
                  <a:pt x="776367" y="218792"/>
                  <a:pt x="803895" y="261447"/>
                </a:cubicBezTo>
                <a:lnTo>
                  <a:pt x="809733" y="272732"/>
                </a:lnTo>
                <a:lnTo>
                  <a:pt x="857434" y="253576"/>
                </a:lnTo>
                <a:cubicBezTo>
                  <a:pt x="873542" y="247108"/>
                  <a:pt x="890748" y="247781"/>
                  <a:pt x="905543" y="254098"/>
                </a:cubicBezTo>
                <a:cubicBezTo>
                  <a:pt x="920338" y="260415"/>
                  <a:pt x="932724" y="272377"/>
                  <a:pt x="939193" y="288484"/>
                </a:cubicBezTo>
                <a:cubicBezTo>
                  <a:pt x="952130" y="320701"/>
                  <a:pt x="936501" y="357306"/>
                  <a:pt x="904285" y="370243"/>
                </a:cubicBezTo>
                <a:lnTo>
                  <a:pt x="856583" y="389399"/>
                </a:lnTo>
                <a:lnTo>
                  <a:pt x="860173" y="401590"/>
                </a:lnTo>
                <a:cubicBezTo>
                  <a:pt x="869791" y="451437"/>
                  <a:pt x="869896" y="503489"/>
                  <a:pt x="859371" y="554964"/>
                </a:cubicBezTo>
                <a:lnTo>
                  <a:pt x="854326" y="571098"/>
                </a:lnTo>
                <a:lnTo>
                  <a:pt x="901887" y="591404"/>
                </a:lnTo>
                <a:cubicBezTo>
                  <a:pt x="933816" y="605037"/>
                  <a:pt x="948648" y="641972"/>
                  <a:pt x="935015" y="673900"/>
                </a:cubicBezTo>
                <a:cubicBezTo>
                  <a:pt x="921384" y="705829"/>
                  <a:pt x="884448" y="720661"/>
                  <a:pt x="852520" y="707028"/>
                </a:cubicBezTo>
                <a:lnTo>
                  <a:pt x="804958" y="686721"/>
                </a:lnTo>
                <a:lnTo>
                  <a:pt x="796797" y="701521"/>
                </a:lnTo>
                <a:cubicBezTo>
                  <a:pt x="766897" y="744725"/>
                  <a:pt x="729229" y="780649"/>
                  <a:pt x="686574" y="808177"/>
                </a:cubicBezTo>
                <a:lnTo>
                  <a:pt x="672969" y="815216"/>
                </a:lnTo>
                <a:lnTo>
                  <a:pt x="694794" y="869564"/>
                </a:lnTo>
                <a:cubicBezTo>
                  <a:pt x="707196" y="900449"/>
                  <a:pt x="692213" y="935541"/>
                  <a:pt x="661329" y="947944"/>
                </a:cubicBezTo>
                <a:cubicBezTo>
                  <a:pt x="630444" y="960346"/>
                  <a:pt x="595352" y="945363"/>
                  <a:pt x="582949" y="914478"/>
                </a:cubicBezTo>
                <a:lnTo>
                  <a:pt x="561124" y="860130"/>
                </a:lnTo>
                <a:lnTo>
                  <a:pt x="546430" y="864455"/>
                </a:lnTo>
                <a:cubicBezTo>
                  <a:pt x="496583" y="874073"/>
                  <a:pt x="444531" y="874179"/>
                  <a:pt x="393056" y="863653"/>
                </a:cubicBezTo>
                <a:lnTo>
                  <a:pt x="374432" y="857830"/>
                </a:lnTo>
                <a:lnTo>
                  <a:pt x="351317" y="911967"/>
                </a:lnTo>
                <a:cubicBezTo>
                  <a:pt x="338248" y="942577"/>
                  <a:pt x="302839" y="956797"/>
                  <a:pt x="272229" y="943727"/>
                </a:cubicBezTo>
                <a:cubicBezTo>
                  <a:pt x="241620" y="930658"/>
                  <a:pt x="227401" y="895250"/>
                  <a:pt x="240469" y="864640"/>
                </a:cubicBezTo>
                <a:lnTo>
                  <a:pt x="263585" y="810501"/>
                </a:lnTo>
                <a:lnTo>
                  <a:pt x="246499" y="801078"/>
                </a:lnTo>
                <a:cubicBezTo>
                  <a:pt x="203296" y="771180"/>
                  <a:pt x="167372" y="733512"/>
                  <a:pt x="139844" y="690857"/>
                </a:cubicBezTo>
                <a:lnTo>
                  <a:pt x="134004" y="679570"/>
                </a:lnTo>
                <a:lnTo>
                  <a:pt x="86303" y="698726"/>
                </a:lnTo>
                <a:cubicBezTo>
                  <a:pt x="54086" y="711663"/>
                  <a:pt x="17482" y="696034"/>
                  <a:pt x="4544" y="663818"/>
                </a:cubicBezTo>
                <a:cubicBezTo>
                  <a:pt x="-8393" y="631601"/>
                  <a:pt x="7236" y="594996"/>
                  <a:pt x="39452" y="582059"/>
                </a:cubicBezTo>
                <a:lnTo>
                  <a:pt x="87155" y="562903"/>
                </a:lnTo>
                <a:lnTo>
                  <a:pt x="83566" y="550713"/>
                </a:lnTo>
                <a:cubicBezTo>
                  <a:pt x="73948" y="500866"/>
                  <a:pt x="73842" y="448815"/>
                  <a:pt x="84367" y="397338"/>
                </a:cubicBezTo>
                <a:lnTo>
                  <a:pt x="89412" y="381206"/>
                </a:lnTo>
                <a:lnTo>
                  <a:pt x="41847" y="360897"/>
                </a:lnTo>
                <a:cubicBezTo>
                  <a:pt x="9919" y="347265"/>
                  <a:pt x="-4913" y="310332"/>
                  <a:pt x="8719" y="278404"/>
                </a:cubicBezTo>
                <a:cubicBezTo>
                  <a:pt x="22351" y="246476"/>
                  <a:pt x="59285" y="231645"/>
                  <a:pt x="91212" y="245277"/>
                </a:cubicBezTo>
                <a:lnTo>
                  <a:pt x="138777" y="265585"/>
                </a:lnTo>
                <a:lnTo>
                  <a:pt x="146942" y="250782"/>
                </a:lnTo>
                <a:cubicBezTo>
                  <a:pt x="176841" y="207579"/>
                  <a:pt x="214509" y="171654"/>
                  <a:pt x="257164" y="144127"/>
                </a:cubicBezTo>
                <a:lnTo>
                  <a:pt x="270769" y="137088"/>
                </a:lnTo>
                <a:lnTo>
                  <a:pt x="248942" y="82735"/>
                </a:lnTo>
                <a:cubicBezTo>
                  <a:pt x="236540" y="51850"/>
                  <a:pt x="251523" y="16758"/>
                  <a:pt x="282407" y="4355"/>
                </a:cubicBezTo>
                <a:cubicBezTo>
                  <a:pt x="290129" y="1255"/>
                  <a:pt x="298113" y="-134"/>
                  <a:pt x="305940" y="9"/>
                </a:cubicBezTo>
                <a:close/>
              </a:path>
            </a:pathLst>
          </a:cu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grpSp>
        <p:nvGrpSpPr>
          <p:cNvPr id="381" name="Google Shape;381;p13"/>
          <p:cNvGrpSpPr/>
          <p:nvPr/>
        </p:nvGrpSpPr>
        <p:grpSpPr>
          <a:xfrm>
            <a:off x="3257830" y="3936374"/>
            <a:ext cx="2622634" cy="1785104"/>
            <a:chOff x="1018896" y="4499391"/>
            <a:chExt cx="2622634" cy="1785104"/>
          </a:xfrm>
        </p:grpSpPr>
        <p:sp>
          <p:nvSpPr>
            <p:cNvPr id="382" name="Google Shape;382;p13"/>
            <p:cNvSpPr txBox="1"/>
            <p:nvPr/>
          </p:nvSpPr>
          <p:spPr>
            <a:xfrm>
              <a:off x="1018896" y="4499391"/>
              <a:ext cx="2492990" cy="7078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000">
                  <a:solidFill>
                    <a:srgbClr val="0070C0"/>
                  </a:solidFill>
                  <a:latin typeface="Arial"/>
                  <a:ea typeface="Arial"/>
                  <a:cs typeface="Arial"/>
                  <a:sym typeface="Arial"/>
                </a:rPr>
                <a:t>穩定家長不安情緒、</a:t>
              </a:r>
              <a:endParaRPr sz="20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000">
                  <a:solidFill>
                    <a:srgbClr val="0070C0"/>
                  </a:solidFill>
                  <a:latin typeface="Arial"/>
                  <a:ea typeface="Arial"/>
                  <a:cs typeface="Arial"/>
                  <a:sym typeface="Arial"/>
                </a:rPr>
                <a:t>設計親子學習單</a:t>
              </a:r>
              <a:endParaRPr sz="20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3" name="Google Shape;383;p13"/>
            <p:cNvSpPr/>
            <p:nvPr/>
          </p:nvSpPr>
          <p:spPr>
            <a:xfrm>
              <a:off x="1018896" y="5207277"/>
              <a:ext cx="2622634" cy="10772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1600">
                  <a:solidFill>
                    <a:schemeClr val="dk1"/>
                  </a:solidFill>
                  <a:latin typeface="DFKai-SB"/>
                  <a:ea typeface="DFKai-SB"/>
                  <a:cs typeface="DFKai-SB"/>
                  <a:sym typeface="DFKai-SB"/>
                </a:rPr>
                <a:t>在開學前透過親師座談會穩定家長不安情緒、開學後以親子學習單增加親子互動機會、邀請家長參與班級活動</a:t>
              </a:r>
              <a:endParaRPr sz="1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endParaRPr>
            </a:p>
          </p:txBody>
        </p:sp>
      </p:grpSp>
      <p:sp>
        <p:nvSpPr>
          <p:cNvPr id="384" name="Google Shape;384;p13"/>
          <p:cNvSpPr txBox="1"/>
          <p:nvPr/>
        </p:nvSpPr>
        <p:spPr>
          <a:xfrm>
            <a:off x="1474008" y="1353218"/>
            <a:ext cx="1355069" cy="6771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家長</a:t>
            </a:r>
            <a:endParaRPr sz="3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5" name="Google Shape;385;p13"/>
          <p:cNvSpPr txBox="1"/>
          <p:nvPr/>
        </p:nvSpPr>
        <p:spPr>
          <a:xfrm>
            <a:off x="3988415" y="1188710"/>
            <a:ext cx="1501658" cy="6771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教師</a:t>
            </a:r>
            <a:endParaRPr sz="3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6" name="Google Shape;386;p13"/>
          <p:cNvSpPr txBox="1"/>
          <p:nvPr/>
        </p:nvSpPr>
        <p:spPr>
          <a:xfrm>
            <a:off x="6667883" y="1353218"/>
            <a:ext cx="1335540" cy="6771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學生</a:t>
            </a:r>
            <a:endParaRPr sz="3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7" name="Google Shape;387;p13"/>
          <p:cNvSpPr txBox="1"/>
          <p:nvPr/>
        </p:nvSpPr>
        <p:spPr>
          <a:xfrm>
            <a:off x="9012788" y="1193623"/>
            <a:ext cx="2190636" cy="6771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培星計畫</a:t>
            </a:r>
            <a:endParaRPr sz="3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88" name="Google Shape;388;p13"/>
          <p:cNvGrpSpPr/>
          <p:nvPr/>
        </p:nvGrpSpPr>
        <p:grpSpPr>
          <a:xfrm>
            <a:off x="183402" y="3936374"/>
            <a:ext cx="3008685" cy="1517351"/>
            <a:chOff x="733242" y="4499391"/>
            <a:chExt cx="3164289" cy="1517351"/>
          </a:xfrm>
        </p:grpSpPr>
        <p:sp>
          <p:nvSpPr>
            <p:cNvPr id="389" name="Google Shape;389;p13"/>
            <p:cNvSpPr txBox="1"/>
            <p:nvPr/>
          </p:nvSpPr>
          <p:spPr>
            <a:xfrm>
              <a:off x="733242" y="4499391"/>
              <a:ext cx="2891669" cy="7078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000">
                  <a:solidFill>
                    <a:srgbClr val="0070C0"/>
                  </a:solidFill>
                  <a:latin typeface="Arial"/>
                  <a:ea typeface="Arial"/>
                  <a:cs typeface="Arial"/>
                  <a:sym typeface="Arial"/>
                </a:rPr>
                <a:t>邀請家長入園說故事，</a:t>
              </a:r>
              <a:endParaRPr sz="20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000">
                  <a:solidFill>
                    <a:srgbClr val="0070C0"/>
                  </a:solidFill>
                  <a:latin typeface="Arial"/>
                  <a:ea typeface="Arial"/>
                  <a:cs typeface="Arial"/>
                  <a:sym typeface="Arial"/>
                </a:rPr>
                <a:t>培養穩定親師合作經驗</a:t>
              </a:r>
              <a:endParaRPr sz="20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0" name="Google Shape;390;p13"/>
            <p:cNvSpPr/>
            <p:nvPr/>
          </p:nvSpPr>
          <p:spPr>
            <a:xfrm>
              <a:off x="766967" y="5185745"/>
              <a:ext cx="3130564" cy="8309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1600">
                  <a:solidFill>
                    <a:schemeClr val="dk1"/>
                  </a:solidFill>
                  <a:latin typeface="DFKai-SB"/>
                  <a:ea typeface="DFKai-SB"/>
                  <a:cs typeface="DFKai-SB"/>
                  <a:sym typeface="DFKai-SB"/>
                </a:rPr>
                <a:t>新生的家長對於孩子一定有很多的不放心，親師之間保持密切互動，讓班級經營更順利。</a:t>
              </a:r>
              <a:endParaRPr sz="1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endParaRPr>
            </a:p>
          </p:txBody>
        </p:sp>
      </p:grpSp>
      <p:grpSp>
        <p:nvGrpSpPr>
          <p:cNvPr id="391" name="Google Shape;391;p13"/>
          <p:cNvGrpSpPr/>
          <p:nvPr/>
        </p:nvGrpSpPr>
        <p:grpSpPr>
          <a:xfrm>
            <a:off x="9181233" y="3931743"/>
            <a:ext cx="2752995" cy="996526"/>
            <a:chOff x="1047421" y="4378196"/>
            <a:chExt cx="2871845" cy="996526"/>
          </a:xfrm>
        </p:grpSpPr>
        <p:sp>
          <p:nvSpPr>
            <p:cNvPr id="392" name="Google Shape;392;p13"/>
            <p:cNvSpPr txBox="1"/>
            <p:nvPr/>
          </p:nvSpPr>
          <p:spPr>
            <a:xfrm>
              <a:off x="1047421" y="4378196"/>
              <a:ext cx="2871845" cy="7078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000">
                  <a:solidFill>
                    <a:srgbClr val="0070C0"/>
                  </a:solidFill>
                  <a:latin typeface="Arial"/>
                  <a:ea typeface="Arial"/>
                  <a:cs typeface="Arial"/>
                  <a:sym typeface="Arial"/>
                </a:rPr>
                <a:t>結合培星計畫，</a:t>
              </a:r>
              <a:endParaRPr sz="20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000">
                  <a:solidFill>
                    <a:srgbClr val="0070C0"/>
                  </a:solidFill>
                  <a:latin typeface="Arial"/>
                  <a:ea typeface="Arial"/>
                  <a:cs typeface="Arial"/>
                  <a:sym typeface="Arial"/>
                </a:rPr>
                <a:t>校園行動ＧＯ！</a:t>
              </a:r>
              <a:endParaRPr sz="20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" name="Google Shape;393;p13"/>
            <p:cNvSpPr/>
            <p:nvPr/>
          </p:nvSpPr>
          <p:spPr>
            <a:xfrm>
              <a:off x="1047421" y="5036168"/>
              <a:ext cx="2843319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endParaRPr>
            </a:p>
          </p:txBody>
        </p:sp>
      </p:grpSp>
      <p:grpSp>
        <p:nvGrpSpPr>
          <p:cNvPr id="394" name="Google Shape;394;p13"/>
          <p:cNvGrpSpPr/>
          <p:nvPr/>
        </p:nvGrpSpPr>
        <p:grpSpPr>
          <a:xfrm>
            <a:off x="6140943" y="3931743"/>
            <a:ext cx="2900539" cy="2506867"/>
            <a:chOff x="1018896" y="4499391"/>
            <a:chExt cx="2900539" cy="2506867"/>
          </a:xfrm>
        </p:grpSpPr>
        <p:sp>
          <p:nvSpPr>
            <p:cNvPr id="395" name="Google Shape;395;p13"/>
            <p:cNvSpPr txBox="1"/>
            <p:nvPr/>
          </p:nvSpPr>
          <p:spPr>
            <a:xfrm>
              <a:off x="1018896" y="4499391"/>
              <a:ext cx="2871845" cy="7078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000">
                  <a:solidFill>
                    <a:srgbClr val="0070C0"/>
                  </a:solidFill>
                  <a:latin typeface="Arial"/>
                  <a:ea typeface="Arial"/>
                  <a:cs typeface="Arial"/>
                  <a:sym typeface="Arial"/>
                </a:rPr>
                <a:t>鼓勵孩子勇於挑戰、</a:t>
              </a:r>
              <a:endParaRPr sz="20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000">
                  <a:solidFill>
                    <a:srgbClr val="0070C0"/>
                  </a:solidFill>
                  <a:latin typeface="Arial"/>
                  <a:ea typeface="Arial"/>
                  <a:cs typeface="Arial"/>
                  <a:sym typeface="Arial"/>
                </a:rPr>
                <a:t>發掘自己的長處</a:t>
              </a:r>
              <a:endParaRPr sz="20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" name="Google Shape;396;p13"/>
            <p:cNvSpPr/>
            <p:nvPr/>
          </p:nvSpPr>
          <p:spPr>
            <a:xfrm>
              <a:off x="1076115" y="5190376"/>
              <a:ext cx="2843320" cy="181588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1600">
                  <a:solidFill>
                    <a:schemeClr val="dk1"/>
                  </a:solidFill>
                  <a:latin typeface="DFKai-SB"/>
                  <a:ea typeface="DFKai-SB"/>
                  <a:cs typeface="DFKai-SB"/>
                  <a:sym typeface="DFKai-SB"/>
                </a:rPr>
                <a:t>剛開學時老師會先穩定孩子的情緒，希望孩子能對自己有信心，來上學時不要害怕。</a:t>
              </a:r>
              <a:endParaRPr sz="1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1600">
                  <a:solidFill>
                    <a:schemeClr val="dk1"/>
                  </a:solidFill>
                  <a:latin typeface="DFKai-SB"/>
                  <a:ea typeface="DFKai-SB"/>
                  <a:cs typeface="DFKai-SB"/>
                  <a:sym typeface="DFKai-SB"/>
                </a:rPr>
                <a:t>帶孩子穩定後，鼓勵孩子創意發想，進行創作與各種挑戰。永遠不怕錯誤的答案，只怕沒有實際行動☺</a:t>
              </a:r>
              <a:endParaRPr sz="1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endParaRPr>
            </a:p>
          </p:txBody>
        </p:sp>
      </p:grpSp>
      <p:sp>
        <p:nvSpPr>
          <p:cNvPr id="397" name="Google Shape;397;p13"/>
          <p:cNvSpPr/>
          <p:nvPr/>
        </p:nvSpPr>
        <p:spPr>
          <a:xfrm>
            <a:off x="9180677" y="4644260"/>
            <a:ext cx="2753551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到校園裡和動植物一起探索，</a:t>
            </a:r>
            <a:endParaRPr sz="16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學習愛護環境、友愛動植物，</a:t>
            </a:r>
            <a:endParaRPr sz="16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下一個校園綠手指就是我們啦！</a:t>
            </a:r>
            <a:endParaRPr sz="16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  <p:transition spd="slow" p14:dur="1500">
    <p:random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3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fill="hold" nodeType="with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3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fill="hold" nodeType="with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3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fill="hold" nodeType="with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fill="hold" nodeType="with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3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fill="hold" nodeType="with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fill="hold" nodeType="with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2" name="Google Shape;402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8445" y="-1"/>
            <a:ext cx="12200445" cy="2246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" name="Google Shape;403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5562601"/>
            <a:ext cx="12192000" cy="129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420804" y="204676"/>
            <a:ext cx="3275013" cy="1161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7689" y="4038599"/>
            <a:ext cx="1793534" cy="2574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p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flipH="1">
            <a:off x="8363654" y="3998447"/>
            <a:ext cx="3728495" cy="2807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1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 flipH="1">
            <a:off x="813607" y="2858724"/>
            <a:ext cx="1910058" cy="384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1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295043" y="204676"/>
            <a:ext cx="1305157" cy="1591183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" name="Google Shape;409;p14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600200" y="924625"/>
            <a:ext cx="9003888" cy="4332084"/>
          </a:xfrm>
          <a:prstGeom prst="rect">
            <a:avLst/>
          </a:prstGeom>
          <a:noFill/>
          <a:ln>
            <a:noFill/>
          </a:ln>
        </p:spPr>
      </p:pic>
      <p:sp>
        <p:nvSpPr>
          <p:cNvPr descr="#clear#" id="410" name="Google Shape;410;p14"/>
          <p:cNvSpPr txBox="1"/>
          <p:nvPr/>
        </p:nvSpPr>
        <p:spPr>
          <a:xfrm>
            <a:off x="2769974" y="2468725"/>
            <a:ext cx="6619875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5400"/>
              <a:buFont typeface="Arial"/>
              <a:buNone/>
            </a:pPr>
            <a:r>
              <a:rPr b="0" i="0" lang="zh-TW" sz="5400" u="none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謝謝您的聆聽與指教</a:t>
            </a:r>
            <a:endParaRPr b="0" i="0" sz="5400" u="none">
              <a:solidFill>
                <a:srgbClr val="00B0F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advTm="2800" spd="slow" p14:dur="1500">
    <p:random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自定义设计方案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第一PPT，www.1ppt.com">
  <a:themeElements>
    <a:clrScheme name="自定义 2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FE6406"/>
      </a:accent1>
      <a:accent2>
        <a:srgbClr val="FF7E2F"/>
      </a:accent2>
      <a:accent3>
        <a:srgbClr val="FC670C"/>
      </a:accent3>
      <a:accent4>
        <a:srgbClr val="EA8908"/>
      </a:accent4>
      <a:accent5>
        <a:srgbClr val="E55A0D"/>
      </a:accent5>
      <a:accent6>
        <a:srgbClr val="CF4507"/>
      </a:accent6>
      <a:hlink>
        <a:srgbClr val="FE6406"/>
      </a:hlink>
      <a:folHlink>
        <a:srgbClr val="BFBFB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2017-08-18T03:02:00Z</dcterms:created>
  <dc:creator>优品PPT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2052-10.1.0.6929</vt:lpwstr>
  </property>
</Properties>
</file>