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60" r:id="rId5"/>
    <p:sldId id="258" r:id="rId6"/>
    <p:sldId id="259" r:id="rId7"/>
    <p:sldId id="262" r:id="rId8"/>
    <p:sldId id="261" r:id="rId9"/>
    <p:sldId id="264" r:id="rId10"/>
    <p:sldId id="265" r:id="rId11"/>
    <p:sldId id="263" r:id="rId12"/>
    <p:sldId id="268" r:id="rId13"/>
    <p:sldId id="266" r:id="rId1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514" y="-7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3A95-E262-4B19-9499-A120C0BAB2EB}" type="datetimeFigureOut">
              <a:rPr lang="zh-TW" altLang="en-US" smtClean="0"/>
              <a:pPr/>
              <a:t>2016/3/15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36E5C-6EBA-46A9-A166-F33A8704919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3A95-E262-4B19-9499-A120C0BAB2EB}" type="datetimeFigureOut">
              <a:rPr lang="zh-TW" altLang="en-US" smtClean="0"/>
              <a:pPr/>
              <a:t>2016/3/15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36E5C-6EBA-46A9-A166-F33A8704919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3A95-E262-4B19-9499-A120C0BAB2EB}" type="datetimeFigureOut">
              <a:rPr lang="zh-TW" altLang="en-US" smtClean="0"/>
              <a:pPr/>
              <a:t>2016/3/15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36E5C-6EBA-46A9-A166-F33A8704919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3A95-E262-4B19-9499-A120C0BAB2EB}" type="datetimeFigureOut">
              <a:rPr lang="zh-TW" altLang="en-US" smtClean="0"/>
              <a:pPr/>
              <a:t>2016/3/15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36E5C-6EBA-46A9-A166-F33A8704919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3A95-E262-4B19-9499-A120C0BAB2EB}" type="datetimeFigureOut">
              <a:rPr lang="zh-TW" altLang="en-US" smtClean="0"/>
              <a:pPr/>
              <a:t>2016/3/15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36E5C-6EBA-46A9-A166-F33A8704919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3A95-E262-4B19-9499-A120C0BAB2EB}" type="datetimeFigureOut">
              <a:rPr lang="zh-TW" altLang="en-US" smtClean="0"/>
              <a:pPr/>
              <a:t>2016/3/15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36E5C-6EBA-46A9-A166-F33A8704919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3A95-E262-4B19-9499-A120C0BAB2EB}" type="datetimeFigureOut">
              <a:rPr lang="zh-TW" altLang="en-US" smtClean="0"/>
              <a:pPr/>
              <a:t>2016/3/15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36E5C-6EBA-46A9-A166-F33A8704919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3A95-E262-4B19-9499-A120C0BAB2EB}" type="datetimeFigureOut">
              <a:rPr lang="zh-TW" altLang="en-US" smtClean="0"/>
              <a:pPr/>
              <a:t>2016/3/15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36E5C-6EBA-46A9-A166-F33A8704919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3A95-E262-4B19-9499-A120C0BAB2EB}" type="datetimeFigureOut">
              <a:rPr lang="zh-TW" altLang="en-US" smtClean="0"/>
              <a:pPr/>
              <a:t>2016/3/15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36E5C-6EBA-46A9-A166-F33A8704919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3A95-E262-4B19-9499-A120C0BAB2EB}" type="datetimeFigureOut">
              <a:rPr lang="zh-TW" altLang="en-US" smtClean="0"/>
              <a:pPr/>
              <a:t>2016/3/15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36E5C-6EBA-46A9-A166-F33A8704919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3A95-E262-4B19-9499-A120C0BAB2EB}" type="datetimeFigureOut">
              <a:rPr lang="zh-TW" altLang="en-US" smtClean="0"/>
              <a:pPr/>
              <a:t>2016/3/15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36E5C-6EBA-46A9-A166-F33A8704919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23A95-E262-4B19-9499-A120C0BAB2EB}" type="datetimeFigureOut">
              <a:rPr lang="zh-TW" altLang="en-US" smtClean="0"/>
              <a:pPr/>
              <a:t>2016/3/15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36E5C-6EBA-46A9-A166-F33A8704919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419872" y="764626"/>
            <a:ext cx="5040560" cy="50432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344" name="Picture 8" descr="http://img3.redocn.com/tupian/20150324/zhongguofengpomomojisucai_4042628.jpg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66" y="0"/>
            <a:ext cx="6802182" cy="5229200"/>
          </a:xfrm>
          <a:prstGeom prst="rect">
            <a:avLst/>
          </a:prstGeom>
          <a:noFill/>
        </p:spPr>
      </p:pic>
      <p:sp>
        <p:nvSpPr>
          <p:cNvPr id="4" name="文字方塊 3"/>
          <p:cNvSpPr txBox="1"/>
          <p:nvPr/>
        </p:nvSpPr>
        <p:spPr>
          <a:xfrm>
            <a:off x="611560" y="2498120"/>
            <a:ext cx="2592288" cy="193899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TW" altLang="en-US" sz="6000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神奇</a:t>
            </a:r>
            <a:endParaRPr lang="en-US" altLang="zh-TW" sz="6000" dirty="0" smtClean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  <a:p>
            <a:pPr algn="r"/>
            <a:r>
              <a:rPr lang="zh-TW" altLang="en-US" sz="6000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水洗畫</a:t>
            </a:r>
            <a:endParaRPr lang="zh-TW" altLang="en-US" sz="6000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67544" y="449982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TW" altLang="en-US" b="1" dirty="0" smtClean="0">
                <a:solidFill>
                  <a:schemeClr val="accent5">
                    <a:lumMod val="75000"/>
                  </a:schemeClr>
                </a:solidFill>
              </a:rPr>
              <a:t>美勞結合讀寫繪教學範例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3707904" y="6309320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嘉義市博愛國小  林哲瑋  </a:t>
            </a:r>
            <a:r>
              <a:rPr lang="en-US" altLang="zh-TW" dirty="0" smtClean="0"/>
              <a:t>2016.03.16-23</a:t>
            </a:r>
            <a:endParaRPr lang="zh-TW" altLang="en-US" dirty="0"/>
          </a:p>
        </p:txBody>
      </p:sp>
      <p:pic>
        <p:nvPicPr>
          <p:cNvPr id="14346" name="Picture 10" descr="http://up.ekoooo.com/uploads2/moji/1/20090502025208904.jpg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829755"/>
            <a:ext cx="3203848" cy="2028245"/>
          </a:xfrm>
          <a:prstGeom prst="rect">
            <a:avLst/>
          </a:prstGeom>
          <a:noFill/>
        </p:spPr>
      </p:pic>
      <p:pic>
        <p:nvPicPr>
          <p:cNvPr id="14348" name="Picture 12" descr="https://encrypted-tbn2.gstatic.com/images?q=tbn:ANd9GcQMqHR93aP8H_XGfbGdaucot7zDiHLgPmpim8VAM0WNspmP656NCA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86600" y="4581128"/>
            <a:ext cx="2057400" cy="1952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://shop.applealmond.com/uploads/1/7/2/7/17278198/2109567_orig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3068960"/>
            <a:ext cx="4762500" cy="3789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02" name="Picture 30" descr="http://7.share.photo.xuite.net/sallyna660/17fefa5/13863857/725381364_m.jpg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14933" y="3861048"/>
            <a:ext cx="5029067" cy="2996952"/>
          </a:xfrm>
          <a:prstGeom prst="rect">
            <a:avLst/>
          </a:prstGeom>
          <a:noFill/>
        </p:spPr>
      </p:pic>
      <p:sp>
        <p:nvSpPr>
          <p:cNvPr id="2" name="文字方塊 1"/>
          <p:cNvSpPr txBox="1"/>
          <p:nvPr/>
        </p:nvSpPr>
        <p:spPr>
          <a:xfrm>
            <a:off x="323528" y="404664"/>
            <a:ext cx="59046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用具：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16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開水彩紙、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油漆刷、廣告顏料、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墨汁、碗或杯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裝墨用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、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吹風機、報紙、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水彩用具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水彩筆、調色盤、筆洗或水袋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0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082" name="Picture 10" descr="http://www.boly.com.tw/templates/cache/19576/images/products/photooriginal-19576-449166.jpg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2348880"/>
            <a:ext cx="3432381" cy="1872208"/>
          </a:xfrm>
          <a:prstGeom prst="rect">
            <a:avLst/>
          </a:prstGeom>
          <a:noFill/>
        </p:spPr>
      </p:pic>
      <p:pic>
        <p:nvPicPr>
          <p:cNvPr id="3086" name="Picture 14" descr="http://www.e-flyingfile.com.tw/images/201412/thumb_img/22_thumb_G_1419994263768.jp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4293096"/>
            <a:ext cx="1152128" cy="2100940"/>
          </a:xfrm>
          <a:prstGeom prst="rect">
            <a:avLst/>
          </a:prstGeom>
          <a:noFill/>
        </p:spPr>
      </p:pic>
      <p:pic>
        <p:nvPicPr>
          <p:cNvPr id="3094" name="Picture 22" descr="http://i00.i.aliimg.com/wsphoto/v0/32284848380_1/Watercolor-Painting-Brushes-Art-Supply-Manual-Round-Weasel-Hair-Watercolor-Brush-Set-6-Peices-Wooden-Handle.jpg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3F8FE"/>
              </a:clrFrom>
              <a:clrTo>
                <a:srgbClr val="F3F8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7542" y="0"/>
            <a:ext cx="3916458" cy="2636912"/>
          </a:xfrm>
          <a:prstGeom prst="rect">
            <a:avLst/>
          </a:prstGeom>
          <a:noFill/>
        </p:spPr>
      </p:pic>
      <p:pic>
        <p:nvPicPr>
          <p:cNvPr id="3096" name="Picture 24" descr="http://www.momomall.com.tw/goodsimg/101/849/0000/294/1018490000294_L1.jpg?t=1443198942"/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388406">
            <a:off x="3893935" y="2305989"/>
            <a:ext cx="2730302" cy="1872208"/>
          </a:xfrm>
          <a:prstGeom prst="rect">
            <a:avLst/>
          </a:prstGeom>
          <a:noFill/>
        </p:spPr>
      </p:pic>
      <p:pic>
        <p:nvPicPr>
          <p:cNvPr id="3098" name="Picture 26" descr="http://webshop.sekaido.co.jp/contents/products_images/1004/1/L/2042319928499.jpg"/>
          <p:cNvPicPr>
            <a:picLocks noChangeAspect="1" noChangeArrowheads="1"/>
          </p:cNvPicPr>
          <p:nvPr/>
        </p:nvPicPr>
        <p:blipFill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5" y="1772816"/>
            <a:ext cx="2492583" cy="2160240"/>
          </a:xfrm>
          <a:prstGeom prst="rect">
            <a:avLst/>
          </a:prstGeom>
          <a:noFill/>
        </p:spPr>
      </p:pic>
      <p:pic>
        <p:nvPicPr>
          <p:cNvPr id="3100" name="Picture 28" descr="https://s.yimg.com/hg/pimg2/4e/a1/p023175873713-item-2081xf2x0400x0400-m.jpg"/>
          <p:cNvPicPr>
            <a:picLocks noChangeAspect="1" noChangeArrowheads="1"/>
          </p:cNvPicPr>
          <p:nvPr/>
        </p:nvPicPr>
        <p:blipFill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4869160"/>
            <a:ext cx="1728192" cy="1273405"/>
          </a:xfrm>
          <a:prstGeom prst="rect">
            <a:avLst/>
          </a:prstGeom>
          <a:noFill/>
        </p:spPr>
      </p:pic>
      <p:pic>
        <p:nvPicPr>
          <p:cNvPr id="3090" name="Picture 18" descr="http://www.kuanfenghang.com/uploadfile/propic/201388165739.jpg"/>
          <p:cNvPicPr>
            <a:picLocks noChangeAspect="1" noChangeArrowheads="1"/>
          </p:cNvPicPr>
          <p:nvPr/>
        </p:nvPicPr>
        <p:blipFill>
          <a:blip r:embed="rId10" cstate="screen">
            <a:clrChange>
              <a:clrFrom>
                <a:srgbClr val="E8E8E8"/>
              </a:clrFrom>
              <a:clrTo>
                <a:srgbClr val="E8E8E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4077072"/>
            <a:ext cx="2057841" cy="1396077"/>
          </a:xfrm>
          <a:prstGeom prst="rect">
            <a:avLst/>
          </a:prstGeom>
          <a:noFill/>
        </p:spPr>
      </p:pic>
      <p:pic>
        <p:nvPicPr>
          <p:cNvPr id="3084" name="Picture 12" descr="http://ec1img.pchome.com.tw/pic/v1/data/item/201205/D/M/A/H/0/O/DMAH0O-A63566927000_4fb212c39808d"/>
          <p:cNvPicPr>
            <a:picLocks noChangeAspect="1" noChangeArrowheads="1"/>
          </p:cNvPicPr>
          <p:nvPr/>
        </p:nvPicPr>
        <p:blipFill>
          <a:blip r:embed="rId1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476620">
            <a:off x="6183109" y="3599952"/>
            <a:ext cx="2232248" cy="2232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016讀寫繪教學\20160220_16380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71600" y="404664"/>
            <a:ext cx="7200000" cy="3312368"/>
          </a:xfrm>
          <a:prstGeom prst="rect">
            <a:avLst/>
          </a:prstGeom>
          <a:noFill/>
        </p:spPr>
      </p:pic>
      <p:sp>
        <p:nvSpPr>
          <p:cNvPr id="4" name="文字方塊 3"/>
          <p:cNvSpPr txBox="1"/>
          <p:nvPr/>
        </p:nvSpPr>
        <p:spPr>
          <a:xfrm>
            <a:off x="755576" y="4000996"/>
            <a:ext cx="7848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、選用有厚度的水彩紙，不用一般圖畫紙。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以免水洗的過程中紙張容易吸水而軟爛，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2400" smtClean="0">
                <a:latin typeface="標楷體" pitchFamily="65" charset="-120"/>
                <a:ea typeface="標楷體" pitchFamily="65" charset="-120"/>
              </a:rPr>
              <a:t>大小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讓學生統一用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16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開，一來畫面大小較易掌握，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二來要構圖也較輕鬆，往後如要挑戰，可以加大尺寸。   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用鉛筆構圖完之後，開始使用廣告顏料上色，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水分要掌握適當，不要過多。</a:t>
            </a:r>
            <a:endParaRPr lang="zh-TW" altLang="en-US" sz="24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2016讀寫繪教學\20160220_170243.jpg"/>
          <p:cNvPicPr>
            <a:picLocks noChangeAspect="1" noChangeArrowheads="1"/>
          </p:cNvPicPr>
          <p:nvPr/>
        </p:nvPicPr>
        <p:blipFill>
          <a:blip r:embed="rId2" cstate="screen">
            <a:lum bright="10000"/>
          </a:blip>
          <a:srcRect/>
          <a:stretch>
            <a:fillRect/>
          </a:stretch>
        </p:blipFill>
        <p:spPr bwMode="auto">
          <a:xfrm>
            <a:off x="1115616" y="332656"/>
            <a:ext cx="6768752" cy="3905984"/>
          </a:xfrm>
          <a:prstGeom prst="rect">
            <a:avLst/>
          </a:prstGeom>
          <a:noFill/>
        </p:spPr>
      </p:pic>
      <p:sp>
        <p:nvSpPr>
          <p:cNvPr id="3" name="文字方塊 2"/>
          <p:cNvSpPr txBox="1"/>
          <p:nvPr/>
        </p:nvSpPr>
        <p:spPr>
          <a:xfrm>
            <a:off x="899592" y="4437112"/>
            <a:ext cx="75608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、上色時記住一個原則：留白的地方最後會變成黑色。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所以可以使用白色顏料，不使用黑色顏料。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顏色完全上完之後，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務必記住要等候全乾才能進行下一個步驟，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可以使用吹風機縮短晾乾時間。</a:t>
            </a:r>
            <a:endParaRPr lang="zh-TW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2016讀寫繪教學\DSC_001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43608" y="764704"/>
            <a:ext cx="7200000" cy="3727694"/>
          </a:xfrm>
          <a:prstGeom prst="rect">
            <a:avLst/>
          </a:prstGeom>
          <a:noFill/>
        </p:spPr>
      </p:pic>
      <p:sp>
        <p:nvSpPr>
          <p:cNvPr id="3" name="文字方塊 2"/>
          <p:cNvSpPr txBox="1"/>
          <p:nvPr/>
        </p:nvSpPr>
        <p:spPr>
          <a:xfrm>
            <a:off x="1043608" y="4739660"/>
            <a:ext cx="71287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、畫面色彩全乾之後，準備大隻平頭水彩筆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或排筆、油漆刷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沾墨汁平均刷於畫面上，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切記勿來回刷，也盡量不要重疊刷，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如果有漏塗的地方，用筆尖補過就好。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2016讀寫繪教學\DSC_001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71600" y="936795"/>
            <a:ext cx="7200000" cy="3500317"/>
          </a:xfrm>
          <a:prstGeom prst="rect">
            <a:avLst/>
          </a:prstGeom>
          <a:noFill/>
        </p:spPr>
      </p:pic>
      <p:sp>
        <p:nvSpPr>
          <p:cNvPr id="3" name="文字方塊 2"/>
          <p:cNvSpPr txBox="1"/>
          <p:nvPr/>
        </p:nvSpPr>
        <p:spPr>
          <a:xfrm>
            <a:off x="1043608" y="4748951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、塗完墨汁之後，整張作品呈現黑色，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務必記住要等候全乾才能再進行下一個步驟，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可以使用吹風機。</a:t>
            </a:r>
            <a:endParaRPr lang="zh-TW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2016讀寫繪教學\DSC_0016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71600" y="620688"/>
            <a:ext cx="7200000" cy="4008696"/>
          </a:xfrm>
          <a:prstGeom prst="rect">
            <a:avLst/>
          </a:prstGeom>
          <a:noFill/>
        </p:spPr>
      </p:pic>
      <p:sp>
        <p:nvSpPr>
          <p:cNvPr id="3" name="文字方塊 2"/>
          <p:cNvSpPr txBox="1"/>
          <p:nvPr/>
        </p:nvSpPr>
        <p:spPr>
          <a:xfrm>
            <a:off x="971600" y="4811668"/>
            <a:ext cx="72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、畫面墨汁全乾之後，就可以進行水洗的動作，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手持水彩紙至於水龍頭出水處下方，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沖水時會帶走疊於廣告顏料上的墨汁，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讓廣告顏料顯現出來。</a:t>
            </a:r>
            <a:endParaRPr lang="zh-TW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2016讀寫繪教學\DSC_001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27584" y="764704"/>
            <a:ext cx="7510463" cy="4037534"/>
          </a:xfrm>
          <a:prstGeom prst="rect">
            <a:avLst/>
          </a:prstGeom>
          <a:noFill/>
        </p:spPr>
      </p:pic>
      <p:sp>
        <p:nvSpPr>
          <p:cNvPr id="3" name="文字方塊 2"/>
          <p:cNvSpPr txBox="1"/>
          <p:nvPr/>
        </p:nvSpPr>
        <p:spPr>
          <a:xfrm>
            <a:off x="827584" y="5036983"/>
            <a:ext cx="7560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、沖水時要注意畫面，如果已經顯現出圖案，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就不要再繼續沖水，否則連廣告顏料也會被沖掉。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讓水流沖在黑色部分，不要在顏色部份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2400" dirty="0" smtClean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2016讀寫繪教學\DSC_002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27584" y="476672"/>
            <a:ext cx="7510462" cy="4973638"/>
          </a:xfrm>
          <a:prstGeom prst="rect">
            <a:avLst/>
          </a:prstGeom>
          <a:noFill/>
        </p:spPr>
      </p:pic>
      <p:sp>
        <p:nvSpPr>
          <p:cNvPr id="3" name="文字方塊 2"/>
          <p:cNvSpPr txBox="1"/>
          <p:nvPr/>
        </p:nvSpPr>
        <p:spPr>
          <a:xfrm>
            <a:off x="971600" y="5550331"/>
            <a:ext cx="7416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、沖洗畫面時，不需要用手去搓畫面，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以免顏料的部分也一起搓掉。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2016讀寫繪教學\DSC_002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71600" y="696812"/>
            <a:ext cx="7200000" cy="4244356"/>
          </a:xfrm>
          <a:prstGeom prst="rect">
            <a:avLst/>
          </a:prstGeom>
          <a:noFill/>
        </p:spPr>
      </p:pic>
      <p:sp>
        <p:nvSpPr>
          <p:cNvPr id="3" name="文字方塊 2"/>
          <p:cNvSpPr txBox="1"/>
          <p:nvPr/>
        </p:nvSpPr>
        <p:spPr>
          <a:xfrm>
            <a:off x="1043608" y="5118283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8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、圖案大致出現之後，紙張拿傾斜，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可以讓畫面上的水分流掉。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2016讀寫繪教學\DSC_002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99592" y="548681"/>
            <a:ext cx="7200000" cy="4768041"/>
          </a:xfrm>
          <a:prstGeom prst="rect">
            <a:avLst/>
          </a:prstGeom>
          <a:noFill/>
        </p:spPr>
      </p:pic>
      <p:sp>
        <p:nvSpPr>
          <p:cNvPr id="3" name="文字方塊 2"/>
          <p:cNvSpPr txBox="1"/>
          <p:nvPr/>
        </p:nvSpPr>
        <p:spPr>
          <a:xfrm>
            <a:off x="971600" y="5550331"/>
            <a:ext cx="7128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9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、沖洗之後，放置晾乾，壓平，水洗畫完成。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也可以使用吹風機吹乾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2400" dirty="0" smtClean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ove\c's thing\照片\1050307\1050310\DSC_0173.JPG"/>
          <p:cNvPicPr>
            <a:picLocks noChangeAspect="1" noChangeArrowheads="1"/>
          </p:cNvPicPr>
          <p:nvPr/>
        </p:nvPicPr>
        <p:blipFill>
          <a:blip r:embed="rId2" cstate="screen">
            <a:lum bright="-30000" contrast="30000"/>
          </a:blip>
          <a:srcRect/>
          <a:stretch>
            <a:fillRect/>
          </a:stretch>
        </p:blipFill>
        <p:spPr bwMode="auto">
          <a:xfrm>
            <a:off x="1259632" y="291787"/>
            <a:ext cx="6989140" cy="62335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D:\move\c's thing\照片\1050307\1050310\DSC_019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1380227">
            <a:off x="6129288" y="939585"/>
            <a:ext cx="2292328" cy="32447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6" name="Picture 2" descr="C:\Users\User\Desktop\2016讀寫繪教學\DSC_0026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20784434">
            <a:off x="603147" y="3051424"/>
            <a:ext cx="4037315" cy="29407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文字方塊 2"/>
          <p:cNvSpPr txBox="1"/>
          <p:nvPr/>
        </p:nvSpPr>
        <p:spPr>
          <a:xfrm>
            <a:off x="323528" y="836712"/>
            <a:ext cx="3384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b="1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THE</a:t>
            </a:r>
            <a:r>
              <a:rPr lang="zh-TW" altLang="en-US" sz="6000" b="1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6000" b="1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END.</a:t>
            </a:r>
            <a:endParaRPr lang="zh-TW" altLang="en-US" sz="6000" b="1" dirty="0" smtClean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39552" y="1988840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一起來試試看吧！</a:t>
            </a:r>
          </a:p>
        </p:txBody>
      </p:sp>
      <p:pic>
        <p:nvPicPr>
          <p:cNvPr id="1028" name="Picture 4" descr="D:\move\c's thing\照片\1050307\1050310\DSC_0191.JPG"/>
          <p:cNvPicPr>
            <a:picLocks noChangeAspect="1" noChangeArrowheads="1"/>
          </p:cNvPicPr>
          <p:nvPr/>
        </p:nvPicPr>
        <p:blipFill>
          <a:blip r:embed="rId4" cstate="screen">
            <a:lum contrast="20000"/>
          </a:blip>
          <a:srcRect/>
          <a:stretch>
            <a:fillRect/>
          </a:stretch>
        </p:blipFill>
        <p:spPr bwMode="auto">
          <a:xfrm>
            <a:off x="3923928" y="548680"/>
            <a:ext cx="2137892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9" name="Picture 5" descr="D:\move\c's thing\照片\1050307\1050310\DSC_0192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395708">
            <a:off x="5539125" y="3187434"/>
            <a:ext cx="2246118" cy="31774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458</Words>
  <Application>Microsoft Office PowerPoint</Application>
  <PresentationFormat>如螢幕大小 (4:3)</PresentationFormat>
  <Paragraphs>42</Paragraphs>
  <Slides>13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4" baseType="lpstr">
      <vt:lpstr>Office 佈景主題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User</cp:lastModifiedBy>
  <cp:revision>8</cp:revision>
  <dcterms:created xsi:type="dcterms:W3CDTF">2016-03-12T13:02:58Z</dcterms:created>
  <dcterms:modified xsi:type="dcterms:W3CDTF">2016-03-15T13:28:30Z</dcterms:modified>
</cp:coreProperties>
</file>