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600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546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17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033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13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568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584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05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546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4904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10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9FF70-D2A5-4ECA-809C-A3513F6759BE}" type="datetimeFigureOut">
              <a:rPr lang="zh-TW" altLang="en-US" smtClean="0"/>
              <a:t>2016/3/17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CC25F-B6B0-4C31-A26A-2272A216F9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481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35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找出大意</a:t>
            </a:r>
            <a:endParaRPr lang="zh-TW" altLang="en-US" dirty="0">
              <a:solidFill>
                <a:srgbClr val="FFFF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人</a:t>
            </a:r>
            <a:endParaRPr lang="en-US" altLang="zh-TW" sz="40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地</a:t>
            </a:r>
            <a:endParaRPr lang="en-US" altLang="zh-TW" sz="40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時</a:t>
            </a:r>
            <a:endParaRPr lang="en-US" altLang="zh-TW" sz="40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事</a:t>
            </a:r>
            <a:r>
              <a:rPr lang="en-US" altLang="zh-TW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原因、經過、結果</a:t>
            </a:r>
            <a:endParaRPr lang="en-US" altLang="zh-TW" sz="40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    故事</a:t>
            </a:r>
            <a:r>
              <a:rPr lang="zh-TW" altLang="en-US" sz="40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轉變的關鍵</a:t>
            </a:r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是</a:t>
            </a:r>
            <a:r>
              <a:rPr lang="en-US" altLang="zh-TW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6991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閱讀分享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你的感想</a:t>
            </a:r>
            <a:r>
              <a:rPr lang="en-US" altLang="zh-TW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你</a:t>
            </a:r>
            <a:r>
              <a:rPr lang="zh-TW" altLang="en-US" sz="40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的問題</a:t>
            </a:r>
            <a:r>
              <a:rPr lang="en-US" altLang="zh-TW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sz="40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老師的</a:t>
            </a:r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問題</a:t>
            </a:r>
            <a:r>
              <a:rPr lang="en-US" altLang="zh-TW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死亡</a:t>
            </a:r>
            <a:r>
              <a:rPr lang="zh-TW" altLang="en-US" sz="28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是件很哀傷的</a:t>
            </a:r>
            <a:r>
              <a:rPr lang="zh-TW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事，為什麼書中卻用喜慶的紅 </a:t>
            </a:r>
            <a:endParaRPr lang="en-US" altLang="zh-TW" sz="28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色來繪圖</a:t>
            </a:r>
            <a:r>
              <a:rPr lang="en-US" altLang="zh-TW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為什麼顏色這麼單調</a:t>
            </a:r>
            <a:r>
              <a:rPr lang="en-US" altLang="zh-TW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marL="0" indent="0">
              <a:buNone/>
            </a:pPr>
            <a:endParaRPr lang="en-US" altLang="zh-TW" sz="4000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289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閱讀分享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394365"/>
              </p:ext>
            </p:extLst>
          </p:nvPr>
        </p:nvGraphicFramePr>
        <p:xfrm>
          <a:off x="467544" y="1340768"/>
          <a:ext cx="8229600" cy="52052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0"/>
                <a:gridCol w="3312368"/>
                <a:gridCol w="3477072"/>
              </a:tblGrid>
              <a:tr h="432048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</a:rPr>
                        <a:t>身體上的傷疤</a:t>
                      </a:r>
                    </a:p>
                    <a:p>
                      <a:pPr algn="ctr"/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</a:rPr>
                        <a:t>心理的傷疤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</a:tr>
              <a:tr h="219116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標楷體" pitchFamily="65" charset="-120"/>
                          <a:ea typeface="標楷體" pitchFamily="65" charset="-120"/>
                        </a:rPr>
                        <a:t>如</a:t>
                      </a:r>
                      <a:endParaRPr lang="en-US" altLang="zh-TW" sz="2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標楷體" pitchFamily="65" charset="-120"/>
                          <a:ea typeface="標楷體" pitchFamily="65" charset="-120"/>
                        </a:rPr>
                        <a:t>何</a:t>
                      </a:r>
                      <a:endParaRPr lang="en-US" altLang="zh-TW" sz="2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標楷體" pitchFamily="65" charset="-120"/>
                          <a:ea typeface="標楷體" pitchFamily="65" charset="-120"/>
                        </a:rPr>
                        <a:t>受</a:t>
                      </a:r>
                      <a:endParaRPr lang="en-US" altLang="zh-TW" sz="2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標楷體" pitchFamily="65" charset="-120"/>
                          <a:ea typeface="標楷體" pitchFamily="65" charset="-120"/>
                        </a:rPr>
                        <a:t>傷</a:t>
                      </a:r>
                      <a:endParaRPr lang="zh-TW" altLang="en-US" sz="2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911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如</a:t>
                      </a:r>
                      <a:endParaRPr lang="en-US" altLang="zh-TW" sz="2800" kern="1200" dirty="0" smtClean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en-US" sz="28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何</a:t>
                      </a:r>
                      <a:endParaRPr lang="en-US" altLang="zh-TW" sz="2800" kern="1200" dirty="0" smtClean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en-US" sz="28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治</a:t>
                      </a:r>
                      <a:endParaRPr lang="en-US" altLang="zh-TW" sz="2800" kern="1200" dirty="0" smtClean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en-US" sz="28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療</a:t>
                      </a:r>
                      <a:endParaRPr lang="zh-TW" altLang="en-US" sz="28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25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77</Words>
  <Application>Microsoft Office PowerPoint</Application>
  <PresentationFormat>如螢幕大小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PowerPoint 簡報</vt:lpstr>
      <vt:lpstr>找出大意</vt:lpstr>
      <vt:lpstr>閱讀分享</vt:lpstr>
      <vt:lpstr>閱讀分享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波波寶貝 文:唐土兒  圖:賴馬</dc:title>
  <dc:creator>Windows 使用者</dc:creator>
  <cp:lastModifiedBy>Windows 使用者</cp:lastModifiedBy>
  <cp:revision>11</cp:revision>
  <dcterms:created xsi:type="dcterms:W3CDTF">2015-12-10T03:44:05Z</dcterms:created>
  <dcterms:modified xsi:type="dcterms:W3CDTF">2016-03-17T05:42:45Z</dcterms:modified>
</cp:coreProperties>
</file>