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30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56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8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60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6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9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2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67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8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63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07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62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3A03E-6A7B-4E5D-8B1A-20E063136A10}" type="datetimeFigureOut">
              <a:rPr lang="zh-TW" altLang="en-US" smtClean="0"/>
              <a:t>2015/12/15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83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93884" y="116632"/>
            <a:ext cx="2950116" cy="67550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聽神木說話</a:t>
            </a:r>
            <a:endParaRPr lang="zh-TW" altLang="en-US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64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第一段：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 日升月落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第二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段：終年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第五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段：讚嘆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第六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段：紅檜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1556792"/>
            <a:ext cx="4711744" cy="4896544"/>
          </a:xfrm>
        </p:spPr>
      </p:pic>
    </p:spTree>
    <p:extLst>
      <p:ext uri="{BB962C8B-B14F-4D97-AF65-F5344CB8AC3E}">
        <p14:creationId xmlns:p14="http://schemas.microsoft.com/office/powerpoint/2010/main" val="41610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挑戰一下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這棵名叫「孔子」的紅檜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住在什麼地方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它居住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地方環境如何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氣候如何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有沒有什麼動植物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文中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提到「和老朋友談天說地」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你覺得老朋友是指誰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為什麼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人們喜歡紅檜嗎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他們看到紅檜的反應是什麼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作者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題目訂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為「聽神木說話」到底是要聽神木說什麼話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你呢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你想跟神木說什麼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endParaRPr lang="en-US" altLang="zh-TW" dirty="0" smtClean="0">
              <a:latin typeface="新細明體"/>
              <a:ea typeface="新細明體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85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119</Words>
  <Application>Microsoft Office PowerPoint</Application>
  <PresentationFormat>如螢幕大小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聽神木說話</vt:lpstr>
      <vt:lpstr>詞語釋義</vt:lpstr>
      <vt:lpstr>PowerPoint 簡報</vt:lpstr>
      <vt:lpstr>挑戰一下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聽神木說話</dc:title>
  <dc:creator>user</dc:creator>
  <cp:lastModifiedBy>Windows 使用者</cp:lastModifiedBy>
  <cp:revision>5</cp:revision>
  <dcterms:created xsi:type="dcterms:W3CDTF">2015-12-09T15:11:01Z</dcterms:created>
  <dcterms:modified xsi:type="dcterms:W3CDTF">2015-12-15T03:18:03Z</dcterms:modified>
</cp:coreProperties>
</file>