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  <p:sldMasterId id="2147483696" r:id="rId2"/>
    <p:sldMasterId id="2147483708" r:id="rId3"/>
    <p:sldMasterId id="2147483720" r:id="rId4"/>
  </p:sldMasterIdLst>
  <p:notesMasterIdLst>
    <p:notesMasterId r:id="rId31"/>
  </p:notesMasterIdLst>
  <p:sldIdLst>
    <p:sldId id="12718" r:id="rId5"/>
    <p:sldId id="258" r:id="rId6"/>
    <p:sldId id="12683" r:id="rId7"/>
    <p:sldId id="260" r:id="rId8"/>
    <p:sldId id="4524" r:id="rId9"/>
    <p:sldId id="12684" r:id="rId10"/>
    <p:sldId id="12743" r:id="rId11"/>
    <p:sldId id="281" r:id="rId12"/>
    <p:sldId id="12745" r:id="rId13"/>
    <p:sldId id="12746" r:id="rId14"/>
    <p:sldId id="12748" r:id="rId15"/>
    <p:sldId id="12749" r:id="rId16"/>
    <p:sldId id="12721" r:id="rId17"/>
    <p:sldId id="282" r:id="rId18"/>
    <p:sldId id="12750" r:id="rId19"/>
    <p:sldId id="12752" r:id="rId20"/>
    <p:sldId id="283" r:id="rId21"/>
    <p:sldId id="12696" r:id="rId22"/>
    <p:sldId id="12755" r:id="rId23"/>
    <p:sldId id="12758" r:id="rId24"/>
    <p:sldId id="12759" r:id="rId25"/>
    <p:sldId id="12729" r:id="rId26"/>
    <p:sldId id="12731" r:id="rId27"/>
    <p:sldId id="12756" r:id="rId28"/>
    <p:sldId id="12757" r:id="rId29"/>
    <p:sldId id="12760" r:id="rId30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預設章節" id="{B5FD4EB7-AB3E-427E-BC12-7F826A98CEB7}">
          <p14:sldIdLst>
            <p14:sldId id="12718"/>
            <p14:sldId id="258"/>
            <p14:sldId id="12683"/>
            <p14:sldId id="260"/>
            <p14:sldId id="4524"/>
            <p14:sldId id="12684"/>
            <p14:sldId id="12743"/>
            <p14:sldId id="281"/>
            <p14:sldId id="12745"/>
            <p14:sldId id="12746"/>
            <p14:sldId id="12748"/>
            <p14:sldId id="12749"/>
            <p14:sldId id="12721"/>
            <p14:sldId id="282"/>
            <p14:sldId id="12750"/>
            <p14:sldId id="12752"/>
            <p14:sldId id="283"/>
            <p14:sldId id="12696"/>
            <p14:sldId id="12755"/>
            <p14:sldId id="12758"/>
            <p14:sldId id="12759"/>
            <p14:sldId id="12729"/>
            <p14:sldId id="12731"/>
            <p14:sldId id="12756"/>
            <p14:sldId id="12757"/>
            <p14:sldId id="1276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79445"/>
    <a:srgbClr val="862A6D"/>
    <a:srgbClr val="0960AE"/>
    <a:srgbClr val="F54573"/>
    <a:srgbClr val="31BD59"/>
    <a:srgbClr val="FFC535"/>
    <a:srgbClr val="3DBCC0"/>
    <a:srgbClr val="FBB2C5"/>
    <a:srgbClr val="F4EFDF"/>
    <a:srgbClr val="76AFA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152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6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ableStyles" Target="tableStyles.xml"/><Relationship Id="rId8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62575D-8322-4FF9-9B19-9365C461E472}" type="datetimeFigureOut">
              <a:rPr lang="zh-TW" altLang="en-US" smtClean="0"/>
              <a:t>2020/12/8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1DF4CC-0167-4908-B76B-C40A788D0E6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434197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 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8794712-5904-427E-9D18-2A9E9DE4742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F1ACD-2253-4210-9128-446C35202A25}" type="datetimeFigureOut">
              <a:rPr lang="zh-TW" altLang="en-US" smtClean="0"/>
              <a:t>2020/12/8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F3537-3612-49C6-BB62-6FFFA7D90DD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675228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F1ACD-2253-4210-9128-446C35202A25}" type="datetimeFigureOut">
              <a:rPr lang="zh-TW" altLang="en-US" smtClean="0"/>
              <a:t>2020/12/8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F3537-3612-49C6-BB62-6FFFA7D90DD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25952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2" y="1709741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2" y="4589466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F1ACD-2253-4210-9128-446C35202A25}" type="datetimeFigureOut">
              <a:rPr lang="zh-TW" altLang="en-US" smtClean="0"/>
              <a:t>2020/12/8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F3537-3612-49C6-BB62-6FFFA7D90DD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829005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F1ACD-2253-4210-9128-446C35202A25}" type="datetimeFigureOut">
              <a:rPr lang="zh-TW" altLang="en-US" smtClean="0"/>
              <a:t>2020/12/8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F3537-3612-49C6-BB62-6FFFA7D90DD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255725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365128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90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90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F1ACD-2253-4210-9128-446C35202A25}" type="datetimeFigureOut">
              <a:rPr lang="zh-TW" altLang="en-US" smtClean="0"/>
              <a:t>2020/12/8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F3537-3612-49C6-BB62-6FFFA7D90DD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796031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F1ACD-2253-4210-9128-446C35202A25}" type="datetimeFigureOut">
              <a:rPr lang="zh-TW" altLang="en-US" smtClean="0"/>
              <a:t>2020/12/8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F3537-3612-49C6-BB62-6FFFA7D90DD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329070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F1ACD-2253-4210-9128-446C35202A25}" type="datetimeFigureOut">
              <a:rPr lang="zh-TW" altLang="en-US" smtClean="0"/>
              <a:t>2020/12/8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F3537-3612-49C6-BB62-6FFFA7D90DD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588566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8"/>
            <a:ext cx="6172201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F1ACD-2253-4210-9128-446C35202A25}" type="datetimeFigureOut">
              <a:rPr lang="zh-TW" altLang="en-US" smtClean="0"/>
              <a:t>2020/12/8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F3537-3612-49C6-BB62-6FFFA7D90DD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242953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8"/>
            <a:ext cx="6172201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F1ACD-2253-4210-9128-446C35202A25}" type="datetimeFigureOut">
              <a:rPr lang="zh-TW" altLang="en-US" smtClean="0"/>
              <a:t>2020/12/8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F3537-3612-49C6-BB62-6FFFA7D90DD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25747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F1ACD-2253-4210-9128-446C35202A25}" type="datetimeFigureOut">
              <a:rPr lang="zh-TW" altLang="en-US" smtClean="0"/>
              <a:t>2020/12/8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F3537-3612-49C6-BB62-6FFFA7D90DD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232014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F1ACD-2253-4210-9128-446C35202A25}" type="datetimeFigureOut">
              <a:rPr lang="zh-TW" altLang="en-US" smtClean="0"/>
              <a:t>2020/12/8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F3537-3612-49C6-BB62-6FFFA7D90DD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252423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2BA6476-0D96-4960-9BE1-73B01F57D3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37A83781-2DC7-4405-8917-583ACFEC5D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2C1891EA-B223-4062-9E78-FD7CD7BB56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1A487-5251-4628-9555-D19DAC001199}" type="datetimeFigureOut">
              <a:rPr lang="zh-TW" altLang="en-US" smtClean="0"/>
              <a:t>2020/12/8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663AD437-A32A-4480-A9BC-265341228B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66884560-9C5E-4B9A-A02E-38C46F123F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AA15F2-E5AD-427E-A376-A29C1DD109A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62400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3D63415-F968-4BE7-80DE-F4890F4684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BF5DE252-1A26-4F34-9363-EC6B2C71D1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79D68436-17BF-45D0-9F57-0EA2F7C36F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1A487-5251-4628-9555-D19DAC001199}" type="datetimeFigureOut">
              <a:rPr lang="zh-TW" altLang="en-US" smtClean="0"/>
              <a:t>2020/12/8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2D6DD701-56D6-44B2-9E8A-6971F62376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8CE4D3E5-9A88-4CBE-B7B7-B39D287F11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AA15F2-E5AD-427E-A376-A29C1DD109A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220066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B8C293C-19CD-42C3-8C01-07403E5E37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52130AE3-75C2-4F53-AB24-ADC4D44BFA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0C972362-F5CA-415A-9931-9365D8B3E2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1A487-5251-4628-9555-D19DAC001199}" type="datetimeFigureOut">
              <a:rPr lang="zh-TW" altLang="en-US" smtClean="0"/>
              <a:t>2020/12/8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0C3974E7-EA10-4B4F-98D3-DD33E3EA08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99EAD744-2641-429D-9394-494B4E70F6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AA15F2-E5AD-427E-A376-A29C1DD109A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188413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D912304-F5B5-4B12-ACB2-DB1B432D83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32EA9B47-C398-4AC1-9D12-5D0537E8EC9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A34534CF-A321-4BE3-BBA1-B0007642ED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263EFEDD-4D1B-4124-B30A-B927AB5885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1A487-5251-4628-9555-D19DAC001199}" type="datetimeFigureOut">
              <a:rPr lang="zh-TW" altLang="en-US" smtClean="0"/>
              <a:t>2020/12/8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983945C6-F1E5-4C70-BE53-0550564AAB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055109D4-E303-4DE8-B3A1-7660551773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AA15F2-E5AD-427E-A376-A29C1DD109A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4572701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4AC94A5-AD87-41D0-BC9D-FAEE3B8BBB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AA9689DC-B4B3-4D9D-A580-A6ECF6FF87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6AABD80C-55F1-4173-B444-23E25A5B98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A52FF69F-BB38-4103-ADA0-E8142216DF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B9B1D2EC-8984-4D76-8DA8-00FFBC09C2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F1E96DA9-8FFC-4367-85D9-B2B89F7D10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1A487-5251-4628-9555-D19DAC001199}" type="datetimeFigureOut">
              <a:rPr lang="zh-TW" altLang="en-US" smtClean="0"/>
              <a:t>2020/12/8</a:t>
            </a:fld>
            <a:endParaRPr lang="zh-TW" altLang="en-US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9052A403-F428-4A89-A0D0-F53A385A23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42D64287-3FDA-445F-867E-0A6636B4B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AA15F2-E5AD-427E-A376-A29C1DD109A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25079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FDF9862-6EB5-45B0-9FA0-D9E4735474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E7CFAE81-5597-4C91-B4AD-BA606F3090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1A487-5251-4628-9555-D19DAC001199}" type="datetimeFigureOut">
              <a:rPr lang="zh-TW" altLang="en-US" smtClean="0"/>
              <a:t>2020/12/8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B0BA9F75-97CB-4544-BEA0-635F7442A7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4646AC05-8B84-49DF-8F96-7008FB6DF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AA15F2-E5AD-427E-A376-A29C1DD109A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8207947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D56AB1A0-B7AA-4E41-A014-7F92301462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1A487-5251-4628-9555-D19DAC001199}" type="datetimeFigureOut">
              <a:rPr lang="zh-TW" altLang="en-US" smtClean="0"/>
              <a:t>2020/12/8</a:t>
            </a:fld>
            <a:endParaRPr lang="zh-TW" altLang="en-US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85027C20-1C8D-489C-BE50-E8FA79261E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8A4D0BD4-C7BD-4933-BB49-C5C0E935AE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AA15F2-E5AD-427E-A376-A29C1DD109A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9689589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D6F57E7-DF03-4BB4-8109-A7EAEE619C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B957E84A-64C0-4501-AABB-E314472954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F65713C3-1FE8-4305-809C-02DC156E78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108B213D-AA47-447B-BBF9-D431687E6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1A487-5251-4628-9555-D19DAC001199}" type="datetimeFigureOut">
              <a:rPr lang="zh-TW" altLang="en-US" smtClean="0"/>
              <a:t>2020/12/8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20D59471-0CCB-4209-9877-F1F36246C0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4069D71F-AD68-49EC-9BBE-B9431D34CF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AA15F2-E5AD-427E-A376-A29C1DD109A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2214765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706D4F4-348F-444A-9C7E-55A7B64EA4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>
            <a:extLst>
              <a:ext uri="{FF2B5EF4-FFF2-40B4-BE49-F238E27FC236}">
                <a16:creationId xmlns:a16="http://schemas.microsoft.com/office/drawing/2014/main" id="{192B337C-0303-47E1-9B21-898F113D5A4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9ECDD0E7-3296-49BF-919D-060A686650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C4F64EEE-6A51-4143-A7A4-89C08E367C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1A487-5251-4628-9555-D19DAC001199}" type="datetimeFigureOut">
              <a:rPr lang="zh-TW" altLang="en-US" smtClean="0"/>
              <a:t>2020/12/8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0C50E186-E6C8-456F-B4D6-A2574AB604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60A29544-8F0D-476F-B793-B1C924529D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AA15F2-E5AD-427E-A376-A29C1DD109A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0169629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F4F6D24-EE9F-442D-BB0C-B498C43EAC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E8A91DC6-20C7-486E-9E0D-FC2156FB59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830E5A8C-3238-4973-B7BA-C44A4ED289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1A487-5251-4628-9555-D19DAC001199}" type="datetimeFigureOut">
              <a:rPr lang="zh-TW" altLang="en-US" smtClean="0"/>
              <a:t>2020/12/8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CA1D1ADD-193E-48AB-9355-2E834706B2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E06999CD-CD17-4901-996F-40EEC11DC9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AA15F2-E5AD-427E-A376-A29C1DD109A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938798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>
            <a:extLst>
              <a:ext uri="{FF2B5EF4-FFF2-40B4-BE49-F238E27FC236}">
                <a16:creationId xmlns:a16="http://schemas.microsoft.com/office/drawing/2014/main" id="{DA74F2EA-DA7D-4061-B004-BCC5361655B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D3B1766B-EAC5-4817-A6D2-4847763599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7F3FCB9D-6D35-459F-A121-73DA08F7FF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1A487-5251-4628-9555-D19DAC001199}" type="datetimeFigureOut">
              <a:rPr lang="zh-TW" altLang="en-US" smtClean="0"/>
              <a:t>2020/12/8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E3C2DBBE-5F7F-445B-AF49-6DFE1246CF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AED4F9E9-AE64-4EAF-AAAB-40AC445D29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AA15F2-E5AD-427E-A376-A29C1DD109A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8988919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FC87BE7-27F4-4A06-B132-9EAC02749DC4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6237448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2B2167-623A-424A-9E2F-5407E816F81E}" type="datetimeFigureOut">
              <a:rPr lang="zh-TW" altLang="en-US" smtClean="0"/>
              <a:t>2020/12/8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66277-D455-49E5-AAE8-8D8EE5ECC65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8425604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2B2167-623A-424A-9E2F-5407E816F81E}" type="datetimeFigureOut">
              <a:rPr lang="zh-TW" altLang="en-US" smtClean="0"/>
              <a:t>2020/12/8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66277-D455-49E5-AAE8-8D8EE5ECC65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219613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2B2167-623A-424A-9E2F-5407E816F81E}" type="datetimeFigureOut">
              <a:rPr lang="zh-TW" altLang="en-US" smtClean="0"/>
              <a:t>2020/12/8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66277-D455-49E5-AAE8-8D8EE5ECC65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6202694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2B2167-623A-424A-9E2F-5407E816F81E}" type="datetimeFigureOut">
              <a:rPr lang="zh-TW" altLang="en-US" smtClean="0"/>
              <a:t>2020/12/8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66277-D455-49E5-AAE8-8D8EE5ECC65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2892634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2B2167-623A-424A-9E2F-5407E816F81E}" type="datetimeFigureOut">
              <a:rPr lang="zh-TW" altLang="en-US" smtClean="0"/>
              <a:t>2020/12/8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66277-D455-49E5-AAE8-8D8EE5ECC65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8322168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2B2167-623A-424A-9E2F-5407E816F81E}" type="datetimeFigureOut">
              <a:rPr lang="zh-TW" altLang="en-US" smtClean="0"/>
              <a:t>2020/12/8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66277-D455-49E5-AAE8-8D8EE5ECC65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7624636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2B2167-623A-424A-9E2F-5407E816F81E}" type="datetimeFigureOut">
              <a:rPr lang="zh-TW" altLang="en-US" smtClean="0"/>
              <a:t>2020/12/8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66277-D455-49E5-AAE8-8D8EE5ECC65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80253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2B2167-623A-424A-9E2F-5407E816F81E}" type="datetimeFigureOut">
              <a:rPr lang="zh-TW" altLang="en-US" smtClean="0"/>
              <a:t>2020/12/8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66277-D455-49E5-AAE8-8D8EE5ECC65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6434830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2B2167-623A-424A-9E2F-5407E816F81E}" type="datetimeFigureOut">
              <a:rPr lang="zh-TW" altLang="en-US" smtClean="0"/>
              <a:t>2020/12/8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66277-D455-49E5-AAE8-8D8EE5ECC65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2248017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2B2167-623A-424A-9E2F-5407E816F81E}" type="datetimeFigureOut">
              <a:rPr lang="zh-TW" altLang="en-US" smtClean="0"/>
              <a:t>2020/12/8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66277-D455-49E5-AAE8-8D8EE5ECC65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1674478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2B2167-623A-424A-9E2F-5407E816F81E}" type="datetimeFigureOut">
              <a:rPr lang="zh-TW" altLang="en-US" smtClean="0"/>
              <a:t>2020/12/8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66277-D455-49E5-AAE8-8D8EE5ECC65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5759811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无页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59986694"/>
      </p:ext>
    </p:extLst>
  </p:cSld>
  <p:clrMapOvr>
    <a:masterClrMapping/>
  </p:clrMapOvr>
  <p:transition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有页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 userDrawn="1"/>
        </p:nvSpPr>
        <p:spPr>
          <a:xfrm>
            <a:off x="11304588" y="6086475"/>
            <a:ext cx="298450" cy="29845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" name="椭圆 2"/>
          <p:cNvSpPr/>
          <p:nvPr userDrawn="1"/>
        </p:nvSpPr>
        <p:spPr>
          <a:xfrm>
            <a:off x="11603038" y="6034088"/>
            <a:ext cx="142875" cy="141287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" name="椭圆 3"/>
          <p:cNvSpPr/>
          <p:nvPr userDrawn="1"/>
        </p:nvSpPr>
        <p:spPr>
          <a:xfrm>
            <a:off x="11690350" y="6248400"/>
            <a:ext cx="60325" cy="60325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0"/>
          </p:nvPr>
        </p:nvSpPr>
        <p:spPr>
          <a:xfrm>
            <a:off x="11239500" y="6048375"/>
            <a:ext cx="430213" cy="365125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1pPr>
          </a:lstStyle>
          <a:p>
            <a:fld id="{3CAA7E89-ABB9-485B-8EAF-4D6A08193F1C}" type="slidenum">
              <a:rPr lang="zh-CN" altLang="en-US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472926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1" y="36512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1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1" y="635635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9F1ACD-2253-4210-9128-446C35202A25}" type="datetimeFigureOut">
              <a:rPr lang="zh-TW" altLang="en-US" smtClean="0"/>
              <a:t>2020/12/8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1" y="6356353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5635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6F3537-3612-49C6-BB62-6FFFA7D90DD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35856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id="{50CE8E1C-B560-4C1B-8C61-51367CD76B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0A90610A-4FD7-47AC-B9C0-37263A3234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959AE6C1-9C8F-4024-9361-29E33D1347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F1A487-5251-4628-9555-D19DAC001199}" type="datetimeFigureOut">
              <a:rPr lang="zh-TW" altLang="en-US" smtClean="0"/>
              <a:t>2020/12/8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75FA5FC6-8BB3-463B-8B3C-D1288E4E96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A1EBFD5A-BCA6-4C6A-A528-4CE4AF5433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AA15F2-E5AD-427E-A376-A29C1DD109A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133692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2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2B2167-623A-424A-9E2F-5407E816F81E}" type="datetimeFigureOut">
              <a:rPr lang="zh-TW" altLang="en-US" smtClean="0"/>
              <a:t>2020/12/8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B66277-D455-49E5-AAE8-8D8EE5ECC65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54232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775D6424-2A38-4113-8D85-15E0655AD89C}" type="datetime1">
              <a:rPr lang="zh-CN" altLang="en-US"/>
              <a:t>2020/12/8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180F63C7-9F3E-43CD-B8B1-682246650FD3}" type="slidenum">
              <a:rPr lang="zh-CN" altLang="en-US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07648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</p:sldLayoutIdLst>
  <p:transition>
    <p:fade/>
  </p:transition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微软雅黑 Light" panose="020B0502040204020203" pitchFamily="34" charset="-122"/>
          <a:ea typeface="微软雅黑 Light" panose="020B0502040204020203" pitchFamily="34" charset="-122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anose="020B0502040204020203" pitchFamily="34" charset="-122"/>
          <a:ea typeface="微软雅黑 Light" panose="020B0502040204020203" pitchFamily="34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anose="020B0502040204020203" pitchFamily="34" charset="-122"/>
          <a:ea typeface="微软雅黑 Light" panose="020B0502040204020203" pitchFamily="34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anose="020B0502040204020203" pitchFamily="34" charset="-122"/>
          <a:ea typeface="微软雅黑 Light" panose="020B0502040204020203" pitchFamily="34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anose="020B0502040204020203" pitchFamily="34" charset="-122"/>
          <a:ea typeface="微软雅黑 Light" panose="020B0502040204020203" pitchFamily="34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anose="020B0502040204020203" pitchFamily="34" charset="-122"/>
          <a:ea typeface="微软雅黑 Light" panose="020B0502040204020203" pitchFamily="34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anose="020B0502040204020203" pitchFamily="34" charset="-122"/>
          <a:ea typeface="微软雅黑 Light" panose="020B0502040204020203" pitchFamily="34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anose="020B0502040204020203" pitchFamily="34" charset="-122"/>
          <a:ea typeface="微软雅黑 Light" panose="020B0502040204020203" pitchFamily="34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anose="020B0502040204020203" pitchFamily="34" charset="-122"/>
          <a:ea typeface="微软雅黑 Light" panose="020B0502040204020203" pitchFamily="34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微软雅黑 Light" panose="020B0502040204020203" pitchFamily="34" charset="-122"/>
          <a:ea typeface="微软雅黑 Light" panose="020B0502040204020203" pitchFamily="34" charset="-122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微软雅黑 Light" panose="020B0502040204020203" pitchFamily="34" charset="-122"/>
          <a:ea typeface="微软雅黑 Light" panose="020B0502040204020203" pitchFamily="34" charset="-122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微软雅黑 Light" panose="020B0502040204020203" pitchFamily="34" charset="-122"/>
          <a:ea typeface="微软雅黑 Light" panose="020B0502040204020203" pitchFamily="34" charset="-122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微软雅黑 Light" panose="020B0502040204020203" pitchFamily="34" charset="-122"/>
          <a:ea typeface="微软雅黑 Light" panose="020B0502040204020203" pitchFamily="34" charset="-122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微软雅黑 Light" panose="020B0502040204020203" pitchFamily="34" charset="-122"/>
          <a:ea typeface="微软雅黑 Light" panose="020B0502040204020203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5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椭圆 85"/>
          <p:cNvSpPr/>
          <p:nvPr/>
        </p:nvSpPr>
        <p:spPr>
          <a:xfrm rot="11047877" flipV="1">
            <a:off x="8308975" y="5719763"/>
            <a:ext cx="176213" cy="17621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8" name="椭圆 87"/>
          <p:cNvSpPr/>
          <p:nvPr/>
        </p:nvSpPr>
        <p:spPr>
          <a:xfrm rot="11047877">
            <a:off x="3890963" y="5235575"/>
            <a:ext cx="123825" cy="12382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9" name="椭圆 88"/>
          <p:cNvSpPr/>
          <p:nvPr/>
        </p:nvSpPr>
        <p:spPr>
          <a:xfrm rot="11047877">
            <a:off x="4294188" y="6721475"/>
            <a:ext cx="123825" cy="12382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0" name="椭圆 89"/>
          <p:cNvSpPr/>
          <p:nvPr/>
        </p:nvSpPr>
        <p:spPr>
          <a:xfrm rot="11047877">
            <a:off x="8826500" y="5873750"/>
            <a:ext cx="127000" cy="127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1" name="椭圆 90"/>
          <p:cNvSpPr/>
          <p:nvPr/>
        </p:nvSpPr>
        <p:spPr>
          <a:xfrm rot="11047877">
            <a:off x="7078663" y="6456363"/>
            <a:ext cx="452437" cy="452437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2" name="椭圆 91"/>
          <p:cNvSpPr/>
          <p:nvPr/>
        </p:nvSpPr>
        <p:spPr>
          <a:xfrm rot="11047877" flipH="1">
            <a:off x="8724900" y="4476750"/>
            <a:ext cx="138113" cy="13811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3" name="椭圆 92"/>
          <p:cNvSpPr/>
          <p:nvPr/>
        </p:nvSpPr>
        <p:spPr>
          <a:xfrm rot="11047877" flipH="1">
            <a:off x="4899025" y="6496050"/>
            <a:ext cx="139700" cy="13811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4" name="椭圆 93"/>
          <p:cNvSpPr/>
          <p:nvPr/>
        </p:nvSpPr>
        <p:spPr>
          <a:xfrm rot="11047877" flipH="1">
            <a:off x="7996238" y="4240213"/>
            <a:ext cx="422275" cy="422275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5" name="椭圆 94"/>
          <p:cNvSpPr/>
          <p:nvPr/>
        </p:nvSpPr>
        <p:spPr>
          <a:xfrm>
            <a:off x="169863" y="3019425"/>
            <a:ext cx="517525" cy="51911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6" name="椭圆 95"/>
          <p:cNvSpPr/>
          <p:nvPr/>
        </p:nvSpPr>
        <p:spPr>
          <a:xfrm>
            <a:off x="6731000" y="6753225"/>
            <a:ext cx="271463" cy="27146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8" name="椭圆 97"/>
          <p:cNvSpPr/>
          <p:nvPr/>
        </p:nvSpPr>
        <p:spPr>
          <a:xfrm>
            <a:off x="10213975" y="3238500"/>
            <a:ext cx="501650" cy="500063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9" name="椭圆 98"/>
          <p:cNvSpPr/>
          <p:nvPr/>
        </p:nvSpPr>
        <p:spPr>
          <a:xfrm flipV="1">
            <a:off x="10110788" y="4351338"/>
            <a:ext cx="384175" cy="38417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0" name="椭圆 99"/>
          <p:cNvSpPr/>
          <p:nvPr/>
        </p:nvSpPr>
        <p:spPr>
          <a:xfrm flipV="1">
            <a:off x="4464050" y="5535613"/>
            <a:ext cx="384175" cy="38417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1" name="椭圆 100"/>
          <p:cNvSpPr/>
          <p:nvPr/>
        </p:nvSpPr>
        <p:spPr>
          <a:xfrm>
            <a:off x="1817688" y="6245225"/>
            <a:ext cx="471487" cy="471488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2" name="椭圆 101"/>
          <p:cNvSpPr/>
          <p:nvPr/>
        </p:nvSpPr>
        <p:spPr>
          <a:xfrm>
            <a:off x="11842750" y="3402013"/>
            <a:ext cx="271463" cy="27146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3" name="椭圆 102"/>
          <p:cNvSpPr/>
          <p:nvPr/>
        </p:nvSpPr>
        <p:spPr>
          <a:xfrm>
            <a:off x="11102975" y="4179888"/>
            <a:ext cx="269875" cy="27146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4" name="椭圆 103"/>
          <p:cNvSpPr/>
          <p:nvPr/>
        </p:nvSpPr>
        <p:spPr>
          <a:xfrm>
            <a:off x="9615488" y="6046788"/>
            <a:ext cx="271462" cy="27146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5" name="椭圆 104"/>
          <p:cNvSpPr/>
          <p:nvPr/>
        </p:nvSpPr>
        <p:spPr>
          <a:xfrm>
            <a:off x="2860675" y="6430963"/>
            <a:ext cx="549275" cy="54927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7" name="椭圆 106"/>
          <p:cNvSpPr/>
          <p:nvPr/>
        </p:nvSpPr>
        <p:spPr>
          <a:xfrm>
            <a:off x="9618663" y="2452688"/>
            <a:ext cx="282575" cy="28575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8" name="椭圆 107"/>
          <p:cNvSpPr/>
          <p:nvPr/>
        </p:nvSpPr>
        <p:spPr>
          <a:xfrm>
            <a:off x="169863" y="4748213"/>
            <a:ext cx="550862" cy="54927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9" name="椭圆 108"/>
          <p:cNvSpPr/>
          <p:nvPr/>
        </p:nvSpPr>
        <p:spPr>
          <a:xfrm flipH="1">
            <a:off x="1428750" y="5278438"/>
            <a:ext cx="368300" cy="3683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0" name="椭圆 109"/>
          <p:cNvSpPr/>
          <p:nvPr/>
        </p:nvSpPr>
        <p:spPr>
          <a:xfrm>
            <a:off x="3117850" y="5554663"/>
            <a:ext cx="608013" cy="60801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1" name="椭圆 110"/>
          <p:cNvSpPr/>
          <p:nvPr/>
        </p:nvSpPr>
        <p:spPr>
          <a:xfrm>
            <a:off x="6462713" y="6118225"/>
            <a:ext cx="344487" cy="34607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2" name="椭圆 111"/>
          <p:cNvSpPr/>
          <p:nvPr/>
        </p:nvSpPr>
        <p:spPr>
          <a:xfrm>
            <a:off x="8501063" y="5019675"/>
            <a:ext cx="247650" cy="24765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3" name="椭圆 112"/>
          <p:cNvSpPr/>
          <p:nvPr/>
        </p:nvSpPr>
        <p:spPr>
          <a:xfrm>
            <a:off x="8526463" y="6335713"/>
            <a:ext cx="1100137" cy="1100137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5" name="椭圆 114"/>
          <p:cNvSpPr/>
          <p:nvPr/>
        </p:nvSpPr>
        <p:spPr>
          <a:xfrm>
            <a:off x="5118100" y="6583363"/>
            <a:ext cx="728663" cy="72866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7" name="椭圆 116"/>
          <p:cNvSpPr/>
          <p:nvPr/>
        </p:nvSpPr>
        <p:spPr>
          <a:xfrm flipH="1">
            <a:off x="3421063" y="4489450"/>
            <a:ext cx="309562" cy="31115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8" name="椭圆 117"/>
          <p:cNvSpPr/>
          <p:nvPr/>
        </p:nvSpPr>
        <p:spPr>
          <a:xfrm>
            <a:off x="9518650" y="5357813"/>
            <a:ext cx="350838" cy="352425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9" name="椭圆 118"/>
          <p:cNvSpPr/>
          <p:nvPr/>
        </p:nvSpPr>
        <p:spPr>
          <a:xfrm>
            <a:off x="7937500" y="6753225"/>
            <a:ext cx="361950" cy="360363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0" name="椭圆 119"/>
          <p:cNvSpPr/>
          <p:nvPr/>
        </p:nvSpPr>
        <p:spPr>
          <a:xfrm>
            <a:off x="10304463" y="5583238"/>
            <a:ext cx="522287" cy="522287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1" name="椭圆 120"/>
          <p:cNvSpPr/>
          <p:nvPr/>
        </p:nvSpPr>
        <p:spPr>
          <a:xfrm flipH="1">
            <a:off x="5786438" y="6280150"/>
            <a:ext cx="315912" cy="315913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2" name="椭圆 121"/>
          <p:cNvSpPr/>
          <p:nvPr/>
        </p:nvSpPr>
        <p:spPr>
          <a:xfrm flipH="1">
            <a:off x="787400" y="4184650"/>
            <a:ext cx="415925" cy="41751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3" name="椭圆 122"/>
          <p:cNvSpPr/>
          <p:nvPr/>
        </p:nvSpPr>
        <p:spPr>
          <a:xfrm rot="11047877">
            <a:off x="4237038" y="6276975"/>
            <a:ext cx="123825" cy="123825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6" name="椭圆 125"/>
          <p:cNvSpPr/>
          <p:nvPr/>
        </p:nvSpPr>
        <p:spPr>
          <a:xfrm>
            <a:off x="4870450" y="5681663"/>
            <a:ext cx="669925" cy="66992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7" name="椭圆 126"/>
          <p:cNvSpPr/>
          <p:nvPr/>
        </p:nvSpPr>
        <p:spPr>
          <a:xfrm>
            <a:off x="7967663" y="6008688"/>
            <a:ext cx="439737" cy="43973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8" name="椭圆 127"/>
          <p:cNvSpPr/>
          <p:nvPr/>
        </p:nvSpPr>
        <p:spPr>
          <a:xfrm>
            <a:off x="6088063" y="6635750"/>
            <a:ext cx="549275" cy="54927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9" name="椭圆 128"/>
          <p:cNvSpPr/>
          <p:nvPr/>
        </p:nvSpPr>
        <p:spPr>
          <a:xfrm>
            <a:off x="11652250" y="4589463"/>
            <a:ext cx="728663" cy="73025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0" name="椭圆 129"/>
          <p:cNvSpPr/>
          <p:nvPr/>
        </p:nvSpPr>
        <p:spPr>
          <a:xfrm>
            <a:off x="10537825" y="6399213"/>
            <a:ext cx="412750" cy="41275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1" name="椭圆 130"/>
          <p:cNvSpPr/>
          <p:nvPr/>
        </p:nvSpPr>
        <p:spPr>
          <a:xfrm>
            <a:off x="465138" y="5934075"/>
            <a:ext cx="730250" cy="72866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3" name="椭圆 132"/>
          <p:cNvSpPr/>
          <p:nvPr/>
        </p:nvSpPr>
        <p:spPr>
          <a:xfrm>
            <a:off x="4124325" y="5864225"/>
            <a:ext cx="282575" cy="284163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5" name="椭圆 134"/>
          <p:cNvSpPr/>
          <p:nvPr/>
        </p:nvSpPr>
        <p:spPr>
          <a:xfrm>
            <a:off x="3779838" y="6300788"/>
            <a:ext cx="990600" cy="9906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6" name="椭圆 135"/>
          <p:cNvSpPr/>
          <p:nvPr/>
        </p:nvSpPr>
        <p:spPr>
          <a:xfrm>
            <a:off x="1812925" y="3538538"/>
            <a:ext cx="490538" cy="490537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11" name="椭圆 210"/>
          <p:cNvSpPr/>
          <p:nvPr/>
        </p:nvSpPr>
        <p:spPr>
          <a:xfrm flipH="1">
            <a:off x="11687175" y="2138363"/>
            <a:ext cx="444500" cy="4445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12" name="椭圆 211"/>
          <p:cNvSpPr/>
          <p:nvPr/>
        </p:nvSpPr>
        <p:spPr>
          <a:xfrm>
            <a:off x="0" y="1858963"/>
            <a:ext cx="628650" cy="62706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13" name="椭圆 212"/>
          <p:cNvSpPr/>
          <p:nvPr/>
        </p:nvSpPr>
        <p:spPr>
          <a:xfrm flipH="1">
            <a:off x="2444750" y="2798763"/>
            <a:ext cx="266700" cy="268287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14" name="椭圆 213"/>
          <p:cNvSpPr/>
          <p:nvPr/>
        </p:nvSpPr>
        <p:spPr>
          <a:xfrm rot="11047877" flipV="1">
            <a:off x="9999663" y="1350963"/>
            <a:ext cx="149225" cy="14922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15" name="椭圆 214"/>
          <p:cNvSpPr/>
          <p:nvPr/>
        </p:nvSpPr>
        <p:spPr>
          <a:xfrm flipH="1">
            <a:off x="2636838" y="4654550"/>
            <a:ext cx="601662" cy="600075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16" name="椭圆 215"/>
          <p:cNvSpPr/>
          <p:nvPr/>
        </p:nvSpPr>
        <p:spPr>
          <a:xfrm>
            <a:off x="2490788" y="5783263"/>
            <a:ext cx="382587" cy="382587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17" name="椭圆 216"/>
          <p:cNvSpPr/>
          <p:nvPr/>
        </p:nvSpPr>
        <p:spPr>
          <a:xfrm>
            <a:off x="7702550" y="4910138"/>
            <a:ext cx="638175" cy="638175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18" name="椭圆 217"/>
          <p:cNvSpPr/>
          <p:nvPr/>
        </p:nvSpPr>
        <p:spPr>
          <a:xfrm>
            <a:off x="9159875" y="4476750"/>
            <a:ext cx="541338" cy="542925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19" name="椭圆 218"/>
          <p:cNvSpPr/>
          <p:nvPr/>
        </p:nvSpPr>
        <p:spPr>
          <a:xfrm>
            <a:off x="11637963" y="3808413"/>
            <a:ext cx="541337" cy="542925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20" name="椭圆 219"/>
          <p:cNvSpPr/>
          <p:nvPr/>
        </p:nvSpPr>
        <p:spPr>
          <a:xfrm flipV="1">
            <a:off x="9682163" y="3733800"/>
            <a:ext cx="274637" cy="27622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21" name="椭圆 220"/>
          <p:cNvSpPr/>
          <p:nvPr/>
        </p:nvSpPr>
        <p:spPr>
          <a:xfrm>
            <a:off x="6561138" y="5537200"/>
            <a:ext cx="409575" cy="409575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196" name="图片 195"/>
          <p:cNvPicPr>
            <a:picLocks noChangeAspect="1"/>
          </p:cNvPicPr>
          <p:nvPr/>
        </p:nvPicPr>
        <p:blipFill>
          <a:blip r:embed="rId3"/>
          <a:srcRect l="36905" t="33759" r="32570" b="22025"/>
          <a:stretch>
            <a:fillRect/>
          </a:stretch>
        </p:blipFill>
        <p:spPr>
          <a:xfrm rot="1501864">
            <a:off x="7973266" y="1354132"/>
            <a:ext cx="407562" cy="407562"/>
          </a:xfrm>
          <a:custGeom>
            <a:avLst/>
            <a:gdLst>
              <a:gd name="connsiteX0" fmla="*/ 588998 w 1177996"/>
              <a:gd name="connsiteY0" fmla="*/ 0 h 1177994"/>
              <a:gd name="connsiteX1" fmla="*/ 1177996 w 1177996"/>
              <a:gd name="connsiteY1" fmla="*/ 588997 h 1177994"/>
              <a:gd name="connsiteX2" fmla="*/ 588998 w 1177996"/>
              <a:gd name="connsiteY2" fmla="*/ 1177994 h 1177994"/>
              <a:gd name="connsiteX3" fmla="*/ 0 w 1177996"/>
              <a:gd name="connsiteY3" fmla="*/ 588997 h 1177994"/>
              <a:gd name="connsiteX4" fmla="*/ 588998 w 1177996"/>
              <a:gd name="connsiteY4" fmla="*/ 0 h 11779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77996" h="1177994">
                <a:moveTo>
                  <a:pt x="588998" y="0"/>
                </a:moveTo>
                <a:cubicBezTo>
                  <a:pt x="914293" y="0"/>
                  <a:pt x="1177996" y="263703"/>
                  <a:pt x="1177996" y="588997"/>
                </a:cubicBezTo>
                <a:cubicBezTo>
                  <a:pt x="1177996" y="914291"/>
                  <a:pt x="914293" y="1177994"/>
                  <a:pt x="588998" y="1177994"/>
                </a:cubicBezTo>
                <a:cubicBezTo>
                  <a:pt x="263703" y="1177994"/>
                  <a:pt x="0" y="914291"/>
                  <a:pt x="0" y="588997"/>
                </a:cubicBezTo>
                <a:cubicBezTo>
                  <a:pt x="0" y="263703"/>
                  <a:pt x="263703" y="0"/>
                  <a:pt x="588998" y="0"/>
                </a:cubicBezTo>
                <a:close/>
              </a:path>
            </a:pathLst>
          </a:custGeom>
        </p:spPr>
      </p:pic>
      <p:sp>
        <p:nvSpPr>
          <p:cNvPr id="197" name="椭圆 196"/>
          <p:cNvSpPr/>
          <p:nvPr/>
        </p:nvSpPr>
        <p:spPr>
          <a:xfrm>
            <a:off x="11261725" y="5419725"/>
            <a:ext cx="271463" cy="271463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98" name="椭圆 197"/>
          <p:cNvSpPr/>
          <p:nvPr/>
        </p:nvSpPr>
        <p:spPr>
          <a:xfrm flipV="1">
            <a:off x="11339513" y="6289675"/>
            <a:ext cx="276225" cy="2746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3" name="组合 2"/>
          <p:cNvGrpSpPr/>
          <p:nvPr/>
        </p:nvGrpSpPr>
        <p:grpSpPr bwMode="auto">
          <a:xfrm>
            <a:off x="3591238" y="272737"/>
            <a:ext cx="5276118" cy="5071102"/>
            <a:chOff x="3565437" y="299817"/>
            <a:chExt cx="5275616" cy="5071580"/>
          </a:xfrm>
        </p:grpSpPr>
        <p:sp>
          <p:nvSpPr>
            <p:cNvPr id="210" name="任意多边形 209"/>
            <p:cNvSpPr/>
            <p:nvPr/>
          </p:nvSpPr>
          <p:spPr>
            <a:xfrm rot="13500000" flipH="1">
              <a:off x="3565124" y="300130"/>
              <a:ext cx="5071580" cy="5070953"/>
            </a:xfrm>
            <a:custGeom>
              <a:avLst/>
              <a:gdLst>
                <a:gd name="connsiteX0" fmla="*/ 650363 w 4518605"/>
                <a:gd name="connsiteY0" fmla="*/ 3854920 h 4518605"/>
                <a:gd name="connsiteX1" fmla="*/ 657342 w 4518605"/>
                <a:gd name="connsiteY1" fmla="*/ 3861263 h 4518605"/>
                <a:gd name="connsiteX2" fmla="*/ 663685 w 4518605"/>
                <a:gd name="connsiteY2" fmla="*/ 3868242 h 4518605"/>
                <a:gd name="connsiteX3" fmla="*/ 664321 w 4518605"/>
                <a:gd name="connsiteY3" fmla="*/ 3867606 h 4518605"/>
                <a:gd name="connsiteX4" fmla="*/ 811278 w 4518605"/>
                <a:gd name="connsiteY4" fmla="*/ 4001169 h 4518605"/>
                <a:gd name="connsiteX5" fmla="*/ 2252641 w 4518605"/>
                <a:gd name="connsiteY5" fmla="*/ 4518605 h 4518605"/>
                <a:gd name="connsiteX6" fmla="*/ 4518605 w 4518605"/>
                <a:gd name="connsiteY6" fmla="*/ 2252641 h 4518605"/>
                <a:gd name="connsiteX7" fmla="*/ 4341017 w 4518605"/>
                <a:gd name="connsiteY7" fmla="*/ 234852 h 4518605"/>
                <a:gd name="connsiteX8" fmla="*/ 4376100 w 4518605"/>
                <a:gd name="connsiteY8" fmla="*/ 155826 h 4518605"/>
                <a:gd name="connsiteX9" fmla="*/ 4410691 w 4518605"/>
                <a:gd name="connsiteY9" fmla="*/ 121235 h 4518605"/>
                <a:gd name="connsiteX10" fmla="*/ 4386735 w 4518605"/>
                <a:gd name="connsiteY10" fmla="*/ 131870 h 4518605"/>
                <a:gd name="connsiteX11" fmla="*/ 4397370 w 4518605"/>
                <a:gd name="connsiteY11" fmla="*/ 107914 h 4518605"/>
                <a:gd name="connsiteX12" fmla="*/ 4362779 w 4518605"/>
                <a:gd name="connsiteY12" fmla="*/ 142505 h 4518605"/>
                <a:gd name="connsiteX13" fmla="*/ 4283753 w 4518605"/>
                <a:gd name="connsiteY13" fmla="*/ 177588 h 4518605"/>
                <a:gd name="connsiteX14" fmla="*/ 2265964 w 4518605"/>
                <a:gd name="connsiteY14" fmla="*/ 0 h 4518605"/>
                <a:gd name="connsiteX15" fmla="*/ 0 w 4518605"/>
                <a:gd name="connsiteY15" fmla="*/ 2265964 h 4518605"/>
                <a:gd name="connsiteX16" fmla="*/ 517436 w 4518605"/>
                <a:gd name="connsiteY16" fmla="*/ 3707327 h 4518605"/>
                <a:gd name="connsiteX17" fmla="*/ 650999 w 4518605"/>
                <a:gd name="connsiteY17" fmla="*/ 3854284 h 45186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518605" h="4518605">
                  <a:moveTo>
                    <a:pt x="650363" y="3854920"/>
                  </a:moveTo>
                  <a:lnTo>
                    <a:pt x="657342" y="3861263"/>
                  </a:lnTo>
                  <a:lnTo>
                    <a:pt x="663685" y="3868242"/>
                  </a:lnTo>
                  <a:lnTo>
                    <a:pt x="664321" y="3867606"/>
                  </a:lnTo>
                  <a:lnTo>
                    <a:pt x="811278" y="4001169"/>
                  </a:lnTo>
                  <a:cubicBezTo>
                    <a:pt x="1202970" y="4324422"/>
                    <a:pt x="1705128" y="4518605"/>
                    <a:pt x="2252641" y="4518605"/>
                  </a:cubicBezTo>
                  <a:cubicBezTo>
                    <a:pt x="3504098" y="4518605"/>
                    <a:pt x="4518605" y="3504098"/>
                    <a:pt x="4518605" y="2252641"/>
                  </a:cubicBezTo>
                  <a:cubicBezTo>
                    <a:pt x="4518605" y="1544527"/>
                    <a:pt x="4104232" y="871931"/>
                    <a:pt x="4341017" y="234852"/>
                  </a:cubicBezTo>
                  <a:lnTo>
                    <a:pt x="4376100" y="155826"/>
                  </a:lnTo>
                  <a:lnTo>
                    <a:pt x="4410691" y="121235"/>
                  </a:lnTo>
                  <a:lnTo>
                    <a:pt x="4386735" y="131870"/>
                  </a:lnTo>
                  <a:lnTo>
                    <a:pt x="4397370" y="107914"/>
                  </a:lnTo>
                  <a:lnTo>
                    <a:pt x="4362779" y="142505"/>
                  </a:lnTo>
                  <a:lnTo>
                    <a:pt x="4283753" y="177588"/>
                  </a:lnTo>
                  <a:cubicBezTo>
                    <a:pt x="3646674" y="414373"/>
                    <a:pt x="2974078" y="0"/>
                    <a:pt x="2265964" y="0"/>
                  </a:cubicBezTo>
                  <a:cubicBezTo>
                    <a:pt x="1014507" y="0"/>
                    <a:pt x="0" y="1014507"/>
                    <a:pt x="0" y="2265964"/>
                  </a:cubicBezTo>
                  <a:cubicBezTo>
                    <a:pt x="0" y="2813477"/>
                    <a:pt x="194183" y="3315635"/>
                    <a:pt x="517436" y="3707327"/>
                  </a:cubicBezTo>
                  <a:lnTo>
                    <a:pt x="650999" y="3854284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185" name="文本框 226"/>
            <p:cNvSpPr txBox="1">
              <a:spLocks noChangeArrowheads="1"/>
            </p:cNvSpPr>
            <p:nvPr/>
          </p:nvSpPr>
          <p:spPr bwMode="auto">
            <a:xfrm>
              <a:off x="3913066" y="1344621"/>
              <a:ext cx="4927987" cy="25547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8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如何寫好</a:t>
              </a:r>
              <a:endParaRPr kumimoji="0" lang="en-US" altLang="zh-TW" sz="8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8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一篇</a:t>
              </a:r>
              <a:r>
                <a:rPr lang="zh-TW" altLang="en-US" sz="8000" b="1" dirty="0">
                  <a:solidFill>
                    <a:prstClr val="white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作文</a:t>
              </a:r>
              <a:endParaRPr kumimoji="0" lang="zh-CN" altLang="en-US" sz="8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sp>
        <p:nvSpPr>
          <p:cNvPr id="201" name="椭圆 200"/>
          <p:cNvSpPr/>
          <p:nvPr/>
        </p:nvSpPr>
        <p:spPr>
          <a:xfrm>
            <a:off x="8008541" y="778629"/>
            <a:ext cx="477838" cy="477837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22" name="椭圆 221"/>
          <p:cNvSpPr/>
          <p:nvPr/>
        </p:nvSpPr>
        <p:spPr>
          <a:xfrm>
            <a:off x="3142535" y="3284460"/>
            <a:ext cx="676275" cy="67786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 bwMode="auto">
          <a:xfrm>
            <a:off x="1395413" y="2039938"/>
            <a:ext cx="2665412" cy="2346325"/>
            <a:chOff x="1394854" y="2039732"/>
            <a:chExt cx="2666393" cy="2346735"/>
          </a:xfrm>
        </p:grpSpPr>
        <p:sp>
          <p:nvSpPr>
            <p:cNvPr id="2" name="任意多边形 1"/>
            <p:cNvSpPr/>
            <p:nvPr/>
          </p:nvSpPr>
          <p:spPr>
            <a:xfrm rot="13500000" flipH="1">
              <a:off x="1714058" y="2039732"/>
              <a:ext cx="2347189" cy="2346735"/>
            </a:xfrm>
            <a:custGeom>
              <a:avLst/>
              <a:gdLst>
                <a:gd name="connsiteX0" fmla="*/ 650363 w 4518605"/>
                <a:gd name="connsiteY0" fmla="*/ 3854920 h 4518605"/>
                <a:gd name="connsiteX1" fmla="*/ 657342 w 4518605"/>
                <a:gd name="connsiteY1" fmla="*/ 3861263 h 4518605"/>
                <a:gd name="connsiteX2" fmla="*/ 663685 w 4518605"/>
                <a:gd name="connsiteY2" fmla="*/ 3868242 h 4518605"/>
                <a:gd name="connsiteX3" fmla="*/ 664321 w 4518605"/>
                <a:gd name="connsiteY3" fmla="*/ 3867606 h 4518605"/>
                <a:gd name="connsiteX4" fmla="*/ 811278 w 4518605"/>
                <a:gd name="connsiteY4" fmla="*/ 4001169 h 4518605"/>
                <a:gd name="connsiteX5" fmla="*/ 2252641 w 4518605"/>
                <a:gd name="connsiteY5" fmla="*/ 4518605 h 4518605"/>
                <a:gd name="connsiteX6" fmla="*/ 4518605 w 4518605"/>
                <a:gd name="connsiteY6" fmla="*/ 2252641 h 4518605"/>
                <a:gd name="connsiteX7" fmla="*/ 4341017 w 4518605"/>
                <a:gd name="connsiteY7" fmla="*/ 234852 h 4518605"/>
                <a:gd name="connsiteX8" fmla="*/ 4376100 w 4518605"/>
                <a:gd name="connsiteY8" fmla="*/ 155826 h 4518605"/>
                <a:gd name="connsiteX9" fmla="*/ 4410691 w 4518605"/>
                <a:gd name="connsiteY9" fmla="*/ 121235 h 4518605"/>
                <a:gd name="connsiteX10" fmla="*/ 4386735 w 4518605"/>
                <a:gd name="connsiteY10" fmla="*/ 131870 h 4518605"/>
                <a:gd name="connsiteX11" fmla="*/ 4397370 w 4518605"/>
                <a:gd name="connsiteY11" fmla="*/ 107914 h 4518605"/>
                <a:gd name="connsiteX12" fmla="*/ 4362779 w 4518605"/>
                <a:gd name="connsiteY12" fmla="*/ 142505 h 4518605"/>
                <a:gd name="connsiteX13" fmla="*/ 4283753 w 4518605"/>
                <a:gd name="connsiteY13" fmla="*/ 177588 h 4518605"/>
                <a:gd name="connsiteX14" fmla="*/ 2265964 w 4518605"/>
                <a:gd name="connsiteY14" fmla="*/ 0 h 4518605"/>
                <a:gd name="connsiteX15" fmla="*/ 0 w 4518605"/>
                <a:gd name="connsiteY15" fmla="*/ 2265964 h 4518605"/>
                <a:gd name="connsiteX16" fmla="*/ 517436 w 4518605"/>
                <a:gd name="connsiteY16" fmla="*/ 3707327 h 4518605"/>
                <a:gd name="connsiteX17" fmla="*/ 650999 w 4518605"/>
                <a:gd name="connsiteY17" fmla="*/ 3854284 h 45186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518605" h="4518605">
                  <a:moveTo>
                    <a:pt x="650363" y="3854920"/>
                  </a:moveTo>
                  <a:lnTo>
                    <a:pt x="657342" y="3861263"/>
                  </a:lnTo>
                  <a:lnTo>
                    <a:pt x="663685" y="3868242"/>
                  </a:lnTo>
                  <a:lnTo>
                    <a:pt x="664321" y="3867606"/>
                  </a:lnTo>
                  <a:lnTo>
                    <a:pt x="811278" y="4001169"/>
                  </a:lnTo>
                  <a:cubicBezTo>
                    <a:pt x="1202970" y="4324422"/>
                    <a:pt x="1705128" y="4518605"/>
                    <a:pt x="2252641" y="4518605"/>
                  </a:cubicBezTo>
                  <a:cubicBezTo>
                    <a:pt x="3504098" y="4518605"/>
                    <a:pt x="4518605" y="3504098"/>
                    <a:pt x="4518605" y="2252641"/>
                  </a:cubicBezTo>
                  <a:cubicBezTo>
                    <a:pt x="4518605" y="1544527"/>
                    <a:pt x="4104232" y="871931"/>
                    <a:pt x="4341017" y="234852"/>
                  </a:cubicBezTo>
                  <a:lnTo>
                    <a:pt x="4376100" y="155826"/>
                  </a:lnTo>
                  <a:lnTo>
                    <a:pt x="4410691" y="121235"/>
                  </a:lnTo>
                  <a:lnTo>
                    <a:pt x="4386735" y="131870"/>
                  </a:lnTo>
                  <a:lnTo>
                    <a:pt x="4397370" y="107914"/>
                  </a:lnTo>
                  <a:lnTo>
                    <a:pt x="4362779" y="142505"/>
                  </a:lnTo>
                  <a:lnTo>
                    <a:pt x="4283753" y="177588"/>
                  </a:lnTo>
                  <a:cubicBezTo>
                    <a:pt x="3646674" y="414373"/>
                    <a:pt x="2974078" y="0"/>
                    <a:pt x="2265964" y="0"/>
                  </a:cubicBezTo>
                  <a:cubicBezTo>
                    <a:pt x="1014507" y="0"/>
                    <a:pt x="0" y="1014507"/>
                    <a:pt x="0" y="2265964"/>
                  </a:cubicBezTo>
                  <a:cubicBezTo>
                    <a:pt x="0" y="2813477"/>
                    <a:pt x="194183" y="3315635"/>
                    <a:pt x="517436" y="3707327"/>
                  </a:cubicBezTo>
                  <a:lnTo>
                    <a:pt x="650999" y="385428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212" name="文本框 5"/>
            <p:cNvSpPr txBox="1">
              <a:spLocks noChangeArrowheads="1"/>
            </p:cNvSpPr>
            <p:nvPr/>
          </p:nvSpPr>
          <p:spPr bwMode="auto">
            <a:xfrm>
              <a:off x="1950177" y="2186816"/>
              <a:ext cx="1960793" cy="20179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25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微软雅黑 Light" panose="020B0502040204020203" pitchFamily="34" charset="-122"/>
                  <a:cs typeface="+mn-cs"/>
                </a:rPr>
                <a:t>01</a:t>
              </a:r>
              <a:endParaRPr kumimoji="0" lang="zh-CN" altLang="en-US" sz="125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微软雅黑 Light" panose="020B0502040204020203" pitchFamily="34" charset="-122"/>
                <a:cs typeface="+mn-cs"/>
              </a:endParaRPr>
            </a:p>
          </p:txBody>
        </p:sp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2"/>
            <a:srcRect l="43447" t="18711" r="10242" b="14206"/>
            <a:stretch>
              <a:fillRect/>
            </a:stretch>
          </p:blipFill>
          <p:spPr>
            <a:xfrm>
              <a:off x="1394854" y="2289337"/>
              <a:ext cx="2036614" cy="2036614"/>
            </a:xfrm>
            <a:custGeom>
              <a:avLst/>
              <a:gdLst>
                <a:gd name="connsiteX0" fmla="*/ 893600 w 1787200"/>
                <a:gd name="connsiteY0" fmla="*/ 0 h 1787200"/>
                <a:gd name="connsiteX1" fmla="*/ 1787200 w 1787200"/>
                <a:gd name="connsiteY1" fmla="*/ 893600 h 1787200"/>
                <a:gd name="connsiteX2" fmla="*/ 893600 w 1787200"/>
                <a:gd name="connsiteY2" fmla="*/ 1787200 h 1787200"/>
                <a:gd name="connsiteX3" fmla="*/ 0 w 1787200"/>
                <a:gd name="connsiteY3" fmla="*/ 893600 h 1787200"/>
                <a:gd name="connsiteX4" fmla="*/ 893600 w 1787200"/>
                <a:gd name="connsiteY4" fmla="*/ 0 h 178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87200" h="1787200">
                  <a:moveTo>
                    <a:pt x="893600" y="0"/>
                  </a:moveTo>
                  <a:cubicBezTo>
                    <a:pt x="1387122" y="0"/>
                    <a:pt x="1787200" y="400078"/>
                    <a:pt x="1787200" y="893600"/>
                  </a:cubicBezTo>
                  <a:cubicBezTo>
                    <a:pt x="1787200" y="1387122"/>
                    <a:pt x="1387122" y="1787200"/>
                    <a:pt x="893600" y="1787200"/>
                  </a:cubicBezTo>
                  <a:cubicBezTo>
                    <a:pt x="400078" y="1787200"/>
                    <a:pt x="0" y="1387122"/>
                    <a:pt x="0" y="893600"/>
                  </a:cubicBezTo>
                  <a:cubicBezTo>
                    <a:pt x="0" y="400078"/>
                    <a:pt x="400078" y="0"/>
                    <a:pt x="893600" y="0"/>
                  </a:cubicBezTo>
                  <a:close/>
                </a:path>
              </a:pathLst>
            </a:custGeom>
          </p:spPr>
        </p:pic>
      </p:grpSp>
      <p:sp>
        <p:nvSpPr>
          <p:cNvPr id="14" name="椭圆 13"/>
          <p:cNvSpPr/>
          <p:nvPr/>
        </p:nvSpPr>
        <p:spPr>
          <a:xfrm rot="10800000">
            <a:off x="912813" y="4094163"/>
            <a:ext cx="463550" cy="46355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8" name="文本框 17"/>
          <p:cNvSpPr txBox="1"/>
          <p:nvPr/>
        </p:nvSpPr>
        <p:spPr bwMode="auto">
          <a:xfrm>
            <a:off x="4609759" y="1931980"/>
            <a:ext cx="6419849" cy="280512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8800" b="1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題目也可以</a:t>
            </a:r>
            <a:endParaRPr lang="en-US" altLang="zh-TW" sz="8800" b="1" dirty="0">
              <a:solidFill>
                <a:prstClr val="black">
                  <a:lumMod val="75000"/>
                  <a:lumOff val="25000"/>
                </a:prst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marR="0" lvl="0" indent="0" algn="l" defTabSz="914400" rtl="0" eaLnBrk="1" fontAlgn="auto" latinLnBrk="0" hangingPunct="1">
              <a:lnSpc>
                <a:spcPts val="1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8800" b="1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很有趣</a:t>
            </a:r>
            <a:endParaRPr kumimoji="0" lang="zh-CN" altLang="en-US" sz="88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6" name="椭圆 25"/>
          <p:cNvSpPr/>
          <p:nvPr/>
        </p:nvSpPr>
        <p:spPr>
          <a:xfrm>
            <a:off x="1865313" y="4125913"/>
            <a:ext cx="147637" cy="149225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0" name="椭圆 29"/>
          <p:cNvSpPr/>
          <p:nvPr/>
        </p:nvSpPr>
        <p:spPr>
          <a:xfrm>
            <a:off x="3717925" y="4362450"/>
            <a:ext cx="242888" cy="24288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2" name="椭圆 31"/>
          <p:cNvSpPr/>
          <p:nvPr/>
        </p:nvSpPr>
        <p:spPr>
          <a:xfrm>
            <a:off x="4065588" y="4079875"/>
            <a:ext cx="152400" cy="1524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6" name="椭圆 35"/>
          <p:cNvSpPr/>
          <p:nvPr/>
        </p:nvSpPr>
        <p:spPr>
          <a:xfrm rot="11047877">
            <a:off x="3108325" y="4818063"/>
            <a:ext cx="387350" cy="38735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1" name="椭圆 40"/>
          <p:cNvSpPr/>
          <p:nvPr/>
        </p:nvSpPr>
        <p:spPr>
          <a:xfrm rot="11047877">
            <a:off x="2328863" y="4422775"/>
            <a:ext cx="169862" cy="169863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3" name="椭圆 42"/>
          <p:cNvSpPr/>
          <p:nvPr/>
        </p:nvSpPr>
        <p:spPr>
          <a:xfrm>
            <a:off x="1319213" y="2378075"/>
            <a:ext cx="344487" cy="344488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5" name="椭圆 14"/>
          <p:cNvSpPr/>
          <p:nvPr/>
        </p:nvSpPr>
        <p:spPr>
          <a:xfrm rot="10800000">
            <a:off x="1358900" y="3316288"/>
            <a:ext cx="528638" cy="52705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8" name="椭圆 47"/>
          <p:cNvSpPr/>
          <p:nvPr/>
        </p:nvSpPr>
        <p:spPr>
          <a:xfrm>
            <a:off x="10933113" y="3060700"/>
            <a:ext cx="153987" cy="1524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9" name="椭圆 48"/>
          <p:cNvSpPr/>
          <p:nvPr/>
        </p:nvSpPr>
        <p:spPr>
          <a:xfrm>
            <a:off x="11139488" y="3213100"/>
            <a:ext cx="242887" cy="24288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0" name="椭圆 49"/>
          <p:cNvSpPr/>
          <p:nvPr/>
        </p:nvSpPr>
        <p:spPr>
          <a:xfrm>
            <a:off x="2065338" y="5219700"/>
            <a:ext cx="152400" cy="1524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EA1E9B58-907F-4E9D-A5F2-8DDCB7C6820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9899173"/>
              </p:ext>
            </p:extLst>
          </p:nvPr>
        </p:nvGraphicFramePr>
        <p:xfrm>
          <a:off x="0" y="0"/>
          <a:ext cx="12192000" cy="6858004"/>
        </p:xfrm>
        <a:graphic>
          <a:graphicData uri="http://schemas.openxmlformats.org/drawingml/2006/table">
            <a:tbl>
              <a:tblPr firstCol="1" bandRow="1">
                <a:tableStyleId>{5940675A-B579-460E-94D1-54222C63F5DA}</a:tableStyleId>
              </a:tblPr>
              <a:tblGrid>
                <a:gridCol w="2438400">
                  <a:extLst>
                    <a:ext uri="{9D8B030D-6E8A-4147-A177-3AD203B41FA5}">
                      <a16:colId xmlns:a16="http://schemas.microsoft.com/office/drawing/2014/main" val="336457439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463204801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736958928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329162371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1935186238"/>
                    </a:ext>
                  </a:extLst>
                </a:gridCol>
              </a:tblGrid>
              <a:tr h="670929">
                <a:tc gridSpan="5"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</a:pPr>
                      <a:r>
                        <a:rPr lang="zh-TW" altLang="en-US" sz="4400" b="0" kern="100" dirty="0">
                          <a:solidFill>
                            <a:schemeClr val="bg1"/>
                          </a:solidFill>
                          <a:latin typeface="華康黑體W7注音" panose="020B0700000000000000" pitchFamily="34" charset="-120"/>
                          <a:ea typeface="華康黑體W7注音" panose="020B0700000000000000" pitchFamily="34" charset="-120"/>
                          <a:cs typeface="Times New Roman" panose="02020603050405020304" pitchFamily="18" charset="0"/>
                        </a:rPr>
                        <a:t>情緒</a:t>
                      </a:r>
                      <a:endParaRPr lang="zh-TW" altLang="en-US" sz="4400" b="0" dirty="0">
                        <a:ln>
                          <a:solidFill>
                            <a:srgbClr val="0070C0"/>
                          </a:solidFill>
                        </a:ln>
                        <a:solidFill>
                          <a:schemeClr val="bg1"/>
                        </a:solidFill>
                        <a:latin typeface="華康黑體W7注音" panose="020B0700000000000000" pitchFamily="34" charset="-120"/>
                        <a:ea typeface="華康黑體W7注音" panose="020B0700000000000000" pitchFamily="34" charset="-120"/>
                      </a:endParaRPr>
                    </a:p>
                  </a:txBody>
                  <a:tcPr marL="49311" marR="49311" marT="32874" marB="32874" anchor="b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B0C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0C4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328394386"/>
                  </a:ext>
                </a:extLst>
              </a:tr>
              <a:tr h="586205"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ts val="3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2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華康標楷W5注音" panose="03000500000000000000" pitchFamily="66" charset="-120"/>
                          <a:ea typeface="華康標楷W5注音" panose="03000500000000000000" pitchFamily="66" charset="-120"/>
                          <a:cs typeface="+mn-cs"/>
                        </a:rPr>
                        <a:t>快樂</a:t>
                      </a:r>
                      <a:endParaRPr lang="zh-TW" altLang="en-US" sz="3200" b="1" dirty="0">
                        <a:solidFill>
                          <a:schemeClr val="bg1">
                            <a:lumMod val="85000"/>
                          </a:schemeClr>
                        </a:solidFill>
                        <a:latin typeface="華康標楷W5注音" panose="03000500000000000000" pitchFamily="66" charset="-120"/>
                        <a:ea typeface="華康標楷W5注音" panose="03000500000000000000" pitchFamily="66" charset="-120"/>
                      </a:endParaRPr>
                    </a:p>
                  </a:txBody>
                  <a:tcPr marL="49311" marR="49311" marT="32874" marB="32874" anchor="ctr">
                    <a:lnL w="19050" cap="flat" cmpd="sng" algn="ctr">
                      <a:solidFill>
                        <a:srgbClr val="DB0C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B0C4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B0C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B0C4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ts val="3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200" b="1" kern="1200" dirty="0">
                          <a:solidFill>
                            <a:srgbClr val="CC526F"/>
                          </a:solidFill>
                          <a:effectLst/>
                          <a:latin typeface="華康標楷W5注音" panose="03000500000000000000" pitchFamily="66" charset="-120"/>
                          <a:ea typeface="華康標楷W5注音" panose="03000500000000000000" pitchFamily="66" charset="-120"/>
                          <a:cs typeface="+mn-cs"/>
                        </a:rPr>
                        <a:t>放鬆</a:t>
                      </a:r>
                      <a:endParaRPr lang="zh-TW" altLang="en-US" sz="3200" b="1" dirty="0">
                        <a:ln>
                          <a:solidFill>
                            <a:srgbClr val="0070C0"/>
                          </a:solidFill>
                        </a:ln>
                        <a:solidFill>
                          <a:srgbClr val="CC526F"/>
                        </a:solidFill>
                        <a:latin typeface="華康標楷W5注音" panose="03000500000000000000" pitchFamily="66" charset="-120"/>
                        <a:ea typeface="華康標楷W5注音" panose="03000500000000000000" pitchFamily="66" charset="-120"/>
                      </a:endParaRPr>
                    </a:p>
                  </a:txBody>
                  <a:tcPr marL="49311" marR="49311" marT="32874" marB="32874" anchor="ctr">
                    <a:lnL w="19050" cap="flat" cmpd="sng" algn="ctr">
                      <a:solidFill>
                        <a:srgbClr val="DB0C4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B0C4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B0C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B0C4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ts val="3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2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華康標楷W5注音" panose="03000500000000000000" pitchFamily="66" charset="-120"/>
                          <a:ea typeface="華康標楷W5注音" panose="03000500000000000000" pitchFamily="66" charset="-120"/>
                          <a:cs typeface="+mn-cs"/>
                        </a:rPr>
                        <a:t>安心</a:t>
                      </a:r>
                      <a:endParaRPr lang="zh-TW" altLang="en-US" sz="3200" b="1" dirty="0">
                        <a:ln>
                          <a:solidFill>
                            <a:srgbClr val="0070C0"/>
                          </a:solidFill>
                        </a:ln>
                        <a:solidFill>
                          <a:schemeClr val="bg1">
                            <a:lumMod val="85000"/>
                          </a:schemeClr>
                        </a:solidFill>
                        <a:latin typeface="華康標楷W5注音" panose="03000500000000000000" pitchFamily="66" charset="-120"/>
                        <a:ea typeface="華康標楷W5注音" panose="03000500000000000000" pitchFamily="66" charset="-120"/>
                      </a:endParaRPr>
                    </a:p>
                  </a:txBody>
                  <a:tcPr marL="49311" marR="49311" marT="32874" marB="32874" anchor="ctr">
                    <a:lnL w="19050" cap="flat" cmpd="sng" algn="ctr">
                      <a:solidFill>
                        <a:srgbClr val="DB0C4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B0C4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B0C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B0C4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ts val="3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200" b="1" kern="1200" dirty="0">
                          <a:ln>
                            <a:noFill/>
                          </a:ln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華康標楷W5注音" panose="03000500000000000000" pitchFamily="66" charset="-120"/>
                          <a:ea typeface="華康標楷W5注音" panose="03000500000000000000" pitchFamily="66" charset="-120"/>
                          <a:cs typeface="+mn-cs"/>
                        </a:rPr>
                        <a:t>滿意</a:t>
                      </a:r>
                      <a:endParaRPr lang="zh-TW" altLang="en-US" sz="3200" b="1" dirty="0">
                        <a:solidFill>
                          <a:schemeClr val="bg1">
                            <a:lumMod val="85000"/>
                          </a:schemeClr>
                        </a:solidFill>
                        <a:latin typeface="華康標楷W5注音" panose="03000500000000000000" pitchFamily="66" charset="-120"/>
                        <a:ea typeface="華康標楷W5注音" panose="03000500000000000000" pitchFamily="66" charset="-120"/>
                      </a:endParaRPr>
                    </a:p>
                  </a:txBody>
                  <a:tcPr marL="49311" marR="49311" marT="32874" marB="32874" anchor="ctr">
                    <a:lnL w="19050" cap="flat" cmpd="sng" algn="ctr">
                      <a:solidFill>
                        <a:srgbClr val="DB0C4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B0C4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B0C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B0C4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ts val="3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200" b="1" kern="1200" dirty="0">
                          <a:ln>
                            <a:noFill/>
                          </a:ln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華康標楷W5注音" panose="03000500000000000000" pitchFamily="66" charset="-120"/>
                          <a:ea typeface="華康標楷W5注音" panose="03000500000000000000" pitchFamily="66" charset="-120"/>
                          <a:cs typeface="+mn-cs"/>
                        </a:rPr>
                        <a:t>欣賞</a:t>
                      </a:r>
                      <a:endParaRPr lang="zh-TW" altLang="en-US" sz="3200" b="1" dirty="0">
                        <a:ln>
                          <a:solidFill>
                            <a:srgbClr val="0070C0"/>
                          </a:solidFill>
                        </a:ln>
                        <a:solidFill>
                          <a:schemeClr val="bg1">
                            <a:lumMod val="85000"/>
                          </a:schemeClr>
                        </a:solidFill>
                        <a:latin typeface="華康標楷W5注音" panose="03000500000000000000" pitchFamily="66" charset="-120"/>
                        <a:ea typeface="華康標楷W5注音" panose="03000500000000000000" pitchFamily="66" charset="-120"/>
                      </a:endParaRPr>
                    </a:p>
                  </a:txBody>
                  <a:tcPr marL="49311" marR="49311" marT="32874" marB="32874" anchor="ctr">
                    <a:lnL w="19050" cap="flat" cmpd="sng" algn="ctr">
                      <a:solidFill>
                        <a:srgbClr val="DB0C4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B0C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B0C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B0C4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1923686"/>
                  </a:ext>
                </a:extLst>
              </a:tr>
              <a:tr h="586205">
                <a:tc>
                  <a:txBody>
                    <a:bodyPr/>
                    <a:lstStyle/>
                    <a:p>
                      <a:pPr algn="ctr">
                        <a:lnSpc>
                          <a:spcPts val="3800"/>
                        </a:lnSpc>
                      </a:pPr>
                      <a:r>
                        <a:rPr lang="zh-TW" altLang="en-US" sz="32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華康標楷W5注音" panose="03000500000000000000" pitchFamily="66" charset="-120"/>
                          <a:ea typeface="華康標楷W5注音" panose="03000500000000000000" pitchFamily="66" charset="-120"/>
                          <a:cs typeface="+mn-cs"/>
                        </a:rPr>
                        <a:t>興奮</a:t>
                      </a:r>
                      <a:endParaRPr lang="zh-TW" altLang="en-US" sz="3200" b="1" dirty="0">
                        <a:ln>
                          <a:solidFill>
                            <a:srgbClr val="0070C0"/>
                          </a:solidFill>
                        </a:ln>
                        <a:solidFill>
                          <a:schemeClr val="bg1">
                            <a:lumMod val="85000"/>
                          </a:schemeClr>
                        </a:solidFill>
                        <a:latin typeface="華康標楷W5注音" panose="03000500000000000000" pitchFamily="66" charset="-120"/>
                        <a:ea typeface="華康標楷W5注音" panose="03000500000000000000" pitchFamily="66" charset="-120"/>
                      </a:endParaRPr>
                    </a:p>
                  </a:txBody>
                  <a:tcPr marL="49311" marR="49311" marT="32874" marB="32874" anchor="ctr">
                    <a:lnL w="19050" cap="flat" cmpd="sng" algn="ctr">
                      <a:solidFill>
                        <a:srgbClr val="DB0C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B0C4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B0C4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B0C4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ts val="3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2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華康標楷W5注音" panose="03000500000000000000" pitchFamily="66" charset="-120"/>
                          <a:ea typeface="華康標楷W5注音" panose="03000500000000000000" pitchFamily="66" charset="-120"/>
                          <a:cs typeface="+mn-cs"/>
                        </a:rPr>
                        <a:t>舒服</a:t>
                      </a:r>
                      <a:endParaRPr lang="zh-TW" altLang="en-US" sz="3200" b="1" dirty="0">
                        <a:solidFill>
                          <a:schemeClr val="bg1">
                            <a:lumMod val="85000"/>
                          </a:schemeClr>
                        </a:solidFill>
                        <a:latin typeface="華康標楷W5注音" panose="03000500000000000000" pitchFamily="66" charset="-120"/>
                        <a:ea typeface="華康標楷W5注音" panose="03000500000000000000" pitchFamily="66" charset="-120"/>
                      </a:endParaRPr>
                    </a:p>
                  </a:txBody>
                  <a:tcPr marL="49311" marR="49311" marT="32874" marB="32874" anchor="ctr">
                    <a:lnL w="19050" cap="flat" cmpd="sng" algn="ctr">
                      <a:solidFill>
                        <a:srgbClr val="DB0C4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B0C4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B0C4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B0C4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ts val="3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2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華康標楷W5注音" panose="03000500000000000000" pitchFamily="66" charset="-120"/>
                          <a:ea typeface="華康標楷W5注音" panose="03000500000000000000" pitchFamily="66" charset="-120"/>
                          <a:cs typeface="+mn-cs"/>
                        </a:rPr>
                        <a:t>期待</a:t>
                      </a:r>
                      <a:endParaRPr lang="zh-TW" altLang="en-US" sz="3200" b="1" dirty="0">
                        <a:ln>
                          <a:solidFill>
                            <a:srgbClr val="0070C0"/>
                          </a:solidFill>
                        </a:ln>
                        <a:solidFill>
                          <a:schemeClr val="bg1">
                            <a:lumMod val="85000"/>
                          </a:schemeClr>
                        </a:solidFill>
                        <a:latin typeface="華康標楷W5注音" panose="03000500000000000000" pitchFamily="66" charset="-120"/>
                        <a:ea typeface="華康標楷W5注音" panose="03000500000000000000" pitchFamily="66" charset="-120"/>
                      </a:endParaRPr>
                    </a:p>
                  </a:txBody>
                  <a:tcPr marL="49311" marR="49311" marT="32874" marB="32874" anchor="ctr">
                    <a:lnL w="19050" cap="flat" cmpd="sng" algn="ctr">
                      <a:solidFill>
                        <a:srgbClr val="DB0C4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B0C4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B0C4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B0C4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ts val="3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2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華康標楷W5注音" panose="03000500000000000000" pitchFamily="66" charset="-120"/>
                          <a:ea typeface="華康標楷W5注音" panose="03000500000000000000" pitchFamily="66" charset="-120"/>
                          <a:cs typeface="+mn-cs"/>
                        </a:rPr>
                        <a:t>欣慰</a:t>
                      </a:r>
                      <a:endParaRPr lang="zh-TW" altLang="en-US" sz="3200" b="1" dirty="0">
                        <a:ln>
                          <a:solidFill>
                            <a:srgbClr val="0070C0"/>
                          </a:solidFill>
                        </a:ln>
                        <a:solidFill>
                          <a:schemeClr val="bg1">
                            <a:lumMod val="85000"/>
                          </a:schemeClr>
                        </a:solidFill>
                        <a:latin typeface="華康標楷W5注音" panose="03000500000000000000" pitchFamily="66" charset="-120"/>
                        <a:ea typeface="華康標楷W5注音" panose="03000500000000000000" pitchFamily="66" charset="-120"/>
                      </a:endParaRPr>
                    </a:p>
                  </a:txBody>
                  <a:tcPr marL="49311" marR="49311" marT="32874" marB="32874" anchor="ctr">
                    <a:lnL w="19050" cap="flat" cmpd="sng" algn="ctr">
                      <a:solidFill>
                        <a:srgbClr val="DB0C4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B0C4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B0C4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B0C4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800"/>
                        </a:lnSpc>
                      </a:pPr>
                      <a:r>
                        <a:rPr lang="zh-TW" altLang="en-US" sz="32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華康標楷W5破音一" panose="03000500000000000000" pitchFamily="66" charset="-120"/>
                          <a:ea typeface="華康標楷W5破音一" panose="03000500000000000000" pitchFamily="66" charset="-120"/>
                          <a:cs typeface="+mn-cs"/>
                        </a:rPr>
                        <a:t>著</a:t>
                      </a:r>
                      <a:r>
                        <a:rPr lang="zh-TW" altLang="en-US" sz="32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華康標楷W5注音" panose="03000500000000000000" pitchFamily="66" charset="-120"/>
                          <a:ea typeface="華康標楷W5注音" panose="03000500000000000000" pitchFamily="66" charset="-120"/>
                          <a:cs typeface="+mn-cs"/>
                        </a:rPr>
                        <a:t>迷</a:t>
                      </a:r>
                      <a:endParaRPr lang="zh-TW" altLang="en-US" sz="3200" b="1" dirty="0">
                        <a:ln>
                          <a:solidFill>
                            <a:srgbClr val="0070C0"/>
                          </a:solidFill>
                        </a:ln>
                        <a:solidFill>
                          <a:schemeClr val="bg1">
                            <a:lumMod val="85000"/>
                          </a:schemeClr>
                        </a:solidFill>
                        <a:latin typeface="華康標楷W5注音" panose="03000500000000000000" pitchFamily="66" charset="-120"/>
                        <a:ea typeface="華康標楷W5注音" panose="03000500000000000000" pitchFamily="66" charset="-120"/>
                      </a:endParaRPr>
                    </a:p>
                  </a:txBody>
                  <a:tcPr marL="49311" marR="49311" marT="32874" marB="32874" anchor="ctr">
                    <a:lnL w="19050" cap="flat" cmpd="sng" algn="ctr">
                      <a:solidFill>
                        <a:srgbClr val="DB0C4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B0C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B0C4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B0C4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4856233"/>
                  </a:ext>
                </a:extLst>
              </a:tr>
              <a:tr h="557185">
                <a:tc>
                  <a:txBody>
                    <a:bodyPr/>
                    <a:lstStyle/>
                    <a:p>
                      <a:pPr algn="ctr">
                        <a:lnSpc>
                          <a:spcPts val="3800"/>
                        </a:lnSpc>
                      </a:pPr>
                      <a:r>
                        <a:rPr lang="zh-TW" altLang="zh-TW" sz="32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華康標楷W5注音" panose="03000500000000000000" pitchFamily="66" charset="-120"/>
                          <a:ea typeface="華康標楷W5注音" panose="03000500000000000000" pitchFamily="66" charset="-120"/>
                          <a:cs typeface="+mn-cs"/>
                        </a:rPr>
                        <a:t>驚喜</a:t>
                      </a:r>
                      <a:endParaRPr lang="zh-TW" altLang="en-US" sz="3200" b="1" dirty="0">
                        <a:ln>
                          <a:solidFill>
                            <a:srgbClr val="0070C0"/>
                          </a:solidFill>
                        </a:ln>
                        <a:solidFill>
                          <a:schemeClr val="bg1">
                            <a:lumMod val="85000"/>
                          </a:schemeClr>
                        </a:solidFill>
                        <a:latin typeface="華康標楷W5注音" panose="03000500000000000000" pitchFamily="66" charset="-120"/>
                        <a:ea typeface="華康標楷W5注音" panose="03000500000000000000" pitchFamily="66" charset="-120"/>
                      </a:endParaRPr>
                    </a:p>
                  </a:txBody>
                  <a:tcPr marL="49311" marR="49311" marT="32874" marB="32874" anchor="ctr">
                    <a:lnL w="19050" cap="flat" cmpd="sng" algn="ctr">
                      <a:solidFill>
                        <a:srgbClr val="DB0C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B0C4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B0C4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B0C4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ts val="3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2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華康標楷W5注音" panose="03000500000000000000" pitchFamily="66" charset="-120"/>
                          <a:ea typeface="華康標楷W5注音" panose="03000500000000000000" pitchFamily="66" charset="-120"/>
                          <a:cs typeface="+mn-cs"/>
                        </a:rPr>
                        <a:t>平靜</a:t>
                      </a:r>
                      <a:endParaRPr lang="zh-TW" altLang="en-US" sz="3200" b="1" dirty="0">
                        <a:ln>
                          <a:solidFill>
                            <a:srgbClr val="0070C0"/>
                          </a:solidFill>
                        </a:ln>
                        <a:solidFill>
                          <a:schemeClr val="bg1">
                            <a:lumMod val="85000"/>
                          </a:schemeClr>
                        </a:solidFill>
                        <a:latin typeface="華康標楷W5注音" panose="03000500000000000000" pitchFamily="66" charset="-120"/>
                        <a:ea typeface="華康標楷W5注音" panose="03000500000000000000" pitchFamily="66" charset="-120"/>
                      </a:endParaRPr>
                    </a:p>
                  </a:txBody>
                  <a:tcPr marL="49311" marR="49311" marT="32874" marB="32874" anchor="ctr">
                    <a:lnL w="19050" cap="flat" cmpd="sng" algn="ctr">
                      <a:solidFill>
                        <a:srgbClr val="DB0C4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B0C4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B0C4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B0C4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ts val="3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2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華康標楷W5注音" panose="03000500000000000000" pitchFamily="66" charset="-120"/>
                          <a:ea typeface="華康標楷W5注音" panose="03000500000000000000" pitchFamily="66" charset="-120"/>
                          <a:cs typeface="+mn-cs"/>
                        </a:rPr>
                        <a:t>解脫</a:t>
                      </a:r>
                      <a:endParaRPr lang="zh-TW" altLang="en-US" sz="3200" b="1" dirty="0">
                        <a:ln>
                          <a:solidFill>
                            <a:srgbClr val="0070C0"/>
                          </a:solidFill>
                        </a:ln>
                        <a:solidFill>
                          <a:schemeClr val="bg1">
                            <a:lumMod val="85000"/>
                          </a:schemeClr>
                        </a:solidFill>
                        <a:latin typeface="華康標楷W5注音" panose="03000500000000000000" pitchFamily="66" charset="-120"/>
                        <a:ea typeface="華康標楷W5注音" panose="03000500000000000000" pitchFamily="66" charset="-120"/>
                      </a:endParaRPr>
                    </a:p>
                  </a:txBody>
                  <a:tcPr marL="49311" marR="49311" marT="32874" marB="32874" anchor="ctr">
                    <a:lnL w="19050" cap="flat" cmpd="sng" algn="ctr">
                      <a:solidFill>
                        <a:srgbClr val="DB0C4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B0C4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B0C4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B0C4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800"/>
                        </a:lnSpc>
                      </a:pPr>
                      <a:r>
                        <a:rPr lang="zh-TW" altLang="en-US" sz="32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華康標楷W5注音" panose="03000500000000000000" pitchFamily="66" charset="-120"/>
                          <a:ea typeface="華康標楷W5注音" panose="03000500000000000000" pitchFamily="66" charset="-120"/>
                          <a:cs typeface="+mn-cs"/>
                        </a:rPr>
                        <a:t>甜蜜</a:t>
                      </a:r>
                      <a:endParaRPr lang="zh-TW" altLang="en-US" sz="3200" b="1" dirty="0">
                        <a:ln>
                          <a:solidFill>
                            <a:srgbClr val="0070C0"/>
                          </a:solidFill>
                        </a:ln>
                        <a:solidFill>
                          <a:schemeClr val="bg1">
                            <a:lumMod val="85000"/>
                          </a:schemeClr>
                        </a:solidFill>
                        <a:latin typeface="華康標楷W5注音" panose="03000500000000000000" pitchFamily="66" charset="-120"/>
                        <a:ea typeface="華康標楷W5注音" panose="03000500000000000000" pitchFamily="66" charset="-120"/>
                      </a:endParaRPr>
                    </a:p>
                  </a:txBody>
                  <a:tcPr marL="49311" marR="49311" marT="32874" marB="32874" anchor="ctr">
                    <a:lnL w="19050" cap="flat" cmpd="sng" algn="ctr">
                      <a:solidFill>
                        <a:srgbClr val="DB0C4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B0C4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B0C4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B0C4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ts val="3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200" b="1" kern="1200" dirty="0">
                          <a:ln>
                            <a:noFill/>
                          </a:ln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華康標楷W5注音" panose="03000500000000000000" pitchFamily="66" charset="-120"/>
                          <a:ea typeface="華康標楷W5注音" panose="03000500000000000000" pitchFamily="66" charset="-120"/>
                          <a:cs typeface="+mn-cs"/>
                        </a:rPr>
                        <a:t>陶醉</a:t>
                      </a:r>
                      <a:endParaRPr lang="zh-TW" altLang="en-US" sz="3200" b="1" dirty="0">
                        <a:ln>
                          <a:solidFill>
                            <a:srgbClr val="0070C0"/>
                          </a:solidFill>
                        </a:ln>
                        <a:solidFill>
                          <a:schemeClr val="bg1">
                            <a:lumMod val="85000"/>
                          </a:schemeClr>
                        </a:solidFill>
                        <a:latin typeface="華康標楷W5注音" panose="03000500000000000000" pitchFamily="66" charset="-120"/>
                        <a:ea typeface="華康標楷W5注音" panose="03000500000000000000" pitchFamily="66" charset="-120"/>
                      </a:endParaRPr>
                    </a:p>
                  </a:txBody>
                  <a:tcPr marL="49311" marR="49311" marT="32874" marB="32874" anchor="ctr">
                    <a:lnL w="19050" cap="flat" cmpd="sng" algn="ctr">
                      <a:solidFill>
                        <a:srgbClr val="DB0C4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B0C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B0C4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B0C4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1192168"/>
                  </a:ext>
                </a:extLst>
              </a:tr>
              <a:tr h="557185"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ts val="3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2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華康標楷W5注音" panose="03000500000000000000" pitchFamily="66" charset="-120"/>
                          <a:ea typeface="華康標楷W5注音" panose="03000500000000000000" pitchFamily="66" charset="-120"/>
                          <a:cs typeface="+mn-cs"/>
                        </a:rPr>
                        <a:t>痛快</a:t>
                      </a:r>
                      <a:endParaRPr lang="zh-TW" altLang="en-US" sz="3200" b="1" dirty="0">
                        <a:ln>
                          <a:solidFill>
                            <a:srgbClr val="0070C0"/>
                          </a:solidFill>
                        </a:ln>
                        <a:solidFill>
                          <a:schemeClr val="bg1">
                            <a:lumMod val="85000"/>
                          </a:schemeClr>
                        </a:solidFill>
                        <a:latin typeface="華康標楷W5注音" panose="03000500000000000000" pitchFamily="66" charset="-120"/>
                        <a:ea typeface="華康標楷W5注音" panose="03000500000000000000" pitchFamily="66" charset="-120"/>
                      </a:endParaRPr>
                    </a:p>
                  </a:txBody>
                  <a:tcPr marL="49311" marR="49311" marT="32874" marB="32874" anchor="ctr">
                    <a:lnL w="19050" cap="flat" cmpd="sng" algn="ctr">
                      <a:solidFill>
                        <a:srgbClr val="DB0C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B0C4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B0C4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B0C4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ts val="3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2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華康標楷W5注音" panose="03000500000000000000" pitchFamily="66" charset="-120"/>
                          <a:ea typeface="華康標楷W5注音" panose="03000500000000000000" pitchFamily="66" charset="-120"/>
                          <a:cs typeface="+mn-cs"/>
                        </a:rPr>
                        <a:t>滿足</a:t>
                      </a:r>
                      <a:endParaRPr lang="zh-TW" altLang="en-US" sz="3200" b="1" dirty="0">
                        <a:ln>
                          <a:solidFill>
                            <a:srgbClr val="0070C0"/>
                          </a:solidFill>
                        </a:ln>
                        <a:solidFill>
                          <a:schemeClr val="bg1">
                            <a:lumMod val="85000"/>
                          </a:schemeClr>
                        </a:solidFill>
                        <a:latin typeface="華康標楷W5注音" panose="03000500000000000000" pitchFamily="66" charset="-120"/>
                        <a:ea typeface="華康標楷W5注音" panose="03000500000000000000" pitchFamily="66" charset="-120"/>
                      </a:endParaRPr>
                    </a:p>
                  </a:txBody>
                  <a:tcPr marL="49311" marR="49311" marT="32874" marB="32874" anchor="ctr">
                    <a:lnL w="19050" cap="flat" cmpd="sng" algn="ctr">
                      <a:solidFill>
                        <a:srgbClr val="DB0C4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B0C4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B0C4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B0C4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ts val="3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zh-TW" sz="32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華康標楷W5注音" panose="03000500000000000000" pitchFamily="66" charset="-120"/>
                          <a:ea typeface="華康標楷W5注音" panose="03000500000000000000" pitchFamily="66" charset="-120"/>
                          <a:cs typeface="+mn-cs"/>
                        </a:rPr>
                        <a:t>充實</a:t>
                      </a:r>
                      <a:endParaRPr lang="zh-TW" altLang="en-US" sz="3200" b="1" dirty="0">
                        <a:ln>
                          <a:solidFill>
                            <a:srgbClr val="0070C0"/>
                          </a:solidFill>
                        </a:ln>
                        <a:solidFill>
                          <a:schemeClr val="bg1">
                            <a:lumMod val="85000"/>
                          </a:schemeClr>
                        </a:solidFill>
                        <a:latin typeface="華康標楷W5注音" panose="03000500000000000000" pitchFamily="66" charset="-120"/>
                        <a:ea typeface="華康標楷W5注音" panose="03000500000000000000" pitchFamily="66" charset="-120"/>
                      </a:endParaRPr>
                    </a:p>
                  </a:txBody>
                  <a:tcPr marL="49311" marR="49311" marT="32874" marB="32874" anchor="ctr">
                    <a:lnL w="19050" cap="flat" cmpd="sng" algn="ctr">
                      <a:solidFill>
                        <a:srgbClr val="DB0C4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B0C4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B0C4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B0C4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ts val="3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2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華康標楷W5注音" panose="03000500000000000000" pitchFamily="66" charset="-120"/>
                          <a:ea typeface="華康標楷W5注音" panose="03000500000000000000" pitchFamily="66" charset="-120"/>
                          <a:cs typeface="+mn-cs"/>
                        </a:rPr>
                        <a:t>感動</a:t>
                      </a:r>
                      <a:endParaRPr lang="zh-TW" altLang="en-US" sz="3200" b="1" dirty="0">
                        <a:ln>
                          <a:solidFill>
                            <a:srgbClr val="0070C0"/>
                          </a:solidFill>
                        </a:ln>
                        <a:solidFill>
                          <a:schemeClr val="bg1">
                            <a:lumMod val="85000"/>
                          </a:schemeClr>
                        </a:solidFill>
                        <a:latin typeface="華康標楷W5注音" panose="03000500000000000000" pitchFamily="66" charset="-120"/>
                        <a:ea typeface="華康標楷W5注音" panose="03000500000000000000" pitchFamily="66" charset="-120"/>
                      </a:endParaRPr>
                    </a:p>
                  </a:txBody>
                  <a:tcPr marL="49311" marR="49311" marT="32874" marB="32874" anchor="ctr">
                    <a:lnL w="19050" cap="flat" cmpd="sng" algn="ctr">
                      <a:solidFill>
                        <a:srgbClr val="DB0C4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B0C4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B0C4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B0C4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ts val="3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2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華康標楷W5注音" panose="03000500000000000000" pitchFamily="66" charset="-120"/>
                          <a:ea typeface="華康標楷W5注音" panose="03000500000000000000" pitchFamily="66" charset="-120"/>
                          <a:cs typeface="+mn-cs"/>
                        </a:rPr>
                        <a:t>仰慕</a:t>
                      </a:r>
                      <a:endParaRPr lang="zh-TW" altLang="en-US" sz="3200" b="1" dirty="0">
                        <a:ln>
                          <a:solidFill>
                            <a:srgbClr val="0070C0"/>
                          </a:solidFill>
                        </a:ln>
                        <a:solidFill>
                          <a:schemeClr val="bg1">
                            <a:lumMod val="85000"/>
                          </a:schemeClr>
                        </a:solidFill>
                        <a:latin typeface="華康標楷W5注音" panose="03000500000000000000" pitchFamily="66" charset="-120"/>
                        <a:ea typeface="華康標楷W5注音" panose="03000500000000000000" pitchFamily="66" charset="-120"/>
                      </a:endParaRPr>
                    </a:p>
                  </a:txBody>
                  <a:tcPr marL="49311" marR="49311" marT="32874" marB="32874" anchor="ctr">
                    <a:lnL w="19050" cap="flat" cmpd="sng" algn="ctr">
                      <a:solidFill>
                        <a:srgbClr val="DB0C4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B0C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B0C4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B0C4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4622733"/>
                  </a:ext>
                </a:extLst>
              </a:tr>
              <a:tr h="557185">
                <a:tc>
                  <a:txBody>
                    <a:bodyPr/>
                    <a:lstStyle/>
                    <a:p>
                      <a:pPr marL="0" marR="0" indent="0" algn="ctr" defTabSz="1280160" rtl="0" eaLnBrk="1" fontAlgn="auto" latinLnBrk="0" hangingPunct="1">
                        <a:lnSpc>
                          <a:spcPts val="3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2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華康標楷W5注音" panose="03000500000000000000" pitchFamily="66" charset="-120"/>
                          <a:ea typeface="華康標楷W5注音" panose="03000500000000000000" pitchFamily="66" charset="-120"/>
                          <a:cs typeface="+mn-cs"/>
                        </a:rPr>
                        <a:t>狂喜</a:t>
                      </a:r>
                      <a:endParaRPr lang="zh-TW" altLang="en-US" sz="3200" b="1" dirty="0">
                        <a:ln>
                          <a:solidFill>
                            <a:srgbClr val="0070C0"/>
                          </a:solidFill>
                        </a:ln>
                        <a:solidFill>
                          <a:schemeClr val="bg1">
                            <a:lumMod val="85000"/>
                          </a:schemeClr>
                        </a:solidFill>
                        <a:latin typeface="華康標楷W5注音" panose="03000500000000000000" pitchFamily="66" charset="-120"/>
                        <a:ea typeface="華康標楷W5注音" panose="03000500000000000000" pitchFamily="66" charset="-120"/>
                      </a:endParaRPr>
                    </a:p>
                  </a:txBody>
                  <a:tcPr marL="49311" marR="49311" marT="32874" marB="32874" anchor="ctr">
                    <a:lnL w="19050" cap="flat" cmpd="sng" algn="ctr">
                      <a:solidFill>
                        <a:srgbClr val="DB0C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B0C4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B0C4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B0C4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80160" rtl="0" eaLnBrk="1" fontAlgn="auto" latinLnBrk="0" hangingPunct="1">
                        <a:lnSpc>
                          <a:spcPts val="3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2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華康標楷W5注音" panose="03000500000000000000" pitchFamily="66" charset="-120"/>
                          <a:ea typeface="華康標楷W5注音" panose="03000500000000000000" pitchFamily="66" charset="-120"/>
                          <a:cs typeface="+mn-cs"/>
                        </a:rPr>
                        <a:t>幸福</a:t>
                      </a:r>
                      <a:endParaRPr lang="zh-TW" altLang="en-US" sz="3200" b="1" dirty="0">
                        <a:ln>
                          <a:solidFill>
                            <a:srgbClr val="0070C0"/>
                          </a:solidFill>
                        </a:ln>
                        <a:solidFill>
                          <a:schemeClr val="bg1">
                            <a:lumMod val="85000"/>
                          </a:schemeClr>
                        </a:solidFill>
                        <a:latin typeface="華康標楷W5注音" panose="03000500000000000000" pitchFamily="66" charset="-120"/>
                        <a:ea typeface="華康標楷W5注音" panose="03000500000000000000" pitchFamily="66" charset="-120"/>
                      </a:endParaRPr>
                    </a:p>
                  </a:txBody>
                  <a:tcPr marL="49311" marR="49311" marT="32874" marB="32874" anchor="ctr">
                    <a:lnL w="19050" cap="flat" cmpd="sng" algn="ctr">
                      <a:solidFill>
                        <a:srgbClr val="DB0C4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B0C4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B0C4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B0C4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ts val="3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2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華康標楷W5注音" panose="03000500000000000000" pitchFamily="66" charset="-120"/>
                          <a:ea typeface="華康標楷W5注音" panose="03000500000000000000" pitchFamily="66" charset="-120"/>
                          <a:cs typeface="+mn-cs"/>
                        </a:rPr>
                        <a:t>自豪</a:t>
                      </a:r>
                      <a:endParaRPr lang="zh-TW" altLang="en-US" sz="3200" b="1" dirty="0">
                        <a:ln>
                          <a:solidFill>
                            <a:srgbClr val="0070C0"/>
                          </a:solidFill>
                        </a:ln>
                        <a:solidFill>
                          <a:schemeClr val="bg1">
                            <a:lumMod val="85000"/>
                          </a:schemeClr>
                        </a:solidFill>
                        <a:latin typeface="華康標楷W5注音" panose="03000500000000000000" pitchFamily="66" charset="-120"/>
                        <a:ea typeface="華康標楷W5注音" panose="03000500000000000000" pitchFamily="66" charset="-120"/>
                      </a:endParaRPr>
                    </a:p>
                  </a:txBody>
                  <a:tcPr marL="49311" marR="49311" marT="32874" marB="32874" anchor="ctr">
                    <a:lnL w="19050" cap="flat" cmpd="sng" algn="ctr">
                      <a:solidFill>
                        <a:srgbClr val="DB0C4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B0C4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B0C4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B0C4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ts val="3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2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華康標楷W5注音" panose="03000500000000000000" pitchFamily="66" charset="-120"/>
                          <a:ea typeface="華康標楷W5注音" panose="03000500000000000000" pitchFamily="66" charset="-120"/>
                          <a:cs typeface="+mn-cs"/>
                        </a:rPr>
                        <a:t>感激</a:t>
                      </a:r>
                      <a:endParaRPr lang="zh-TW" altLang="en-US" sz="3200" b="1" dirty="0">
                        <a:ln>
                          <a:solidFill>
                            <a:srgbClr val="0070C0"/>
                          </a:solidFill>
                        </a:ln>
                        <a:solidFill>
                          <a:schemeClr val="bg1">
                            <a:lumMod val="85000"/>
                          </a:schemeClr>
                        </a:solidFill>
                        <a:latin typeface="華康標楷W5注音" panose="03000500000000000000" pitchFamily="66" charset="-120"/>
                        <a:ea typeface="華康標楷W5注音" panose="03000500000000000000" pitchFamily="66" charset="-120"/>
                      </a:endParaRPr>
                    </a:p>
                  </a:txBody>
                  <a:tcPr marL="49311" marR="49311" marT="32874" marB="32874" anchor="ctr">
                    <a:lnL w="19050" cap="flat" cmpd="sng" algn="ctr">
                      <a:solidFill>
                        <a:srgbClr val="DB0C4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B0C4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B0C4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B0C4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ts val="3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200" b="1" kern="1200" dirty="0">
                          <a:ln>
                            <a:noFill/>
                          </a:ln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華康標楷W5注音" panose="03000500000000000000" pitchFamily="66" charset="-120"/>
                          <a:ea typeface="華康標楷W5注音" panose="03000500000000000000" pitchFamily="66" charset="-120"/>
                          <a:cs typeface="+mn-cs"/>
                        </a:rPr>
                        <a:t>敬愛</a:t>
                      </a:r>
                      <a:endParaRPr lang="zh-TW" altLang="en-US" sz="3200" b="1" dirty="0">
                        <a:ln>
                          <a:solidFill>
                            <a:srgbClr val="0070C0"/>
                          </a:solidFill>
                        </a:ln>
                        <a:solidFill>
                          <a:schemeClr val="bg1">
                            <a:lumMod val="85000"/>
                          </a:schemeClr>
                        </a:solidFill>
                        <a:latin typeface="華康標楷W5注音" panose="03000500000000000000" pitchFamily="66" charset="-120"/>
                        <a:ea typeface="華康標楷W5注音" panose="03000500000000000000" pitchFamily="66" charset="-120"/>
                      </a:endParaRPr>
                    </a:p>
                  </a:txBody>
                  <a:tcPr marL="49311" marR="49311" marT="32874" marB="32874" anchor="ctr">
                    <a:lnL w="19050" cap="flat" cmpd="sng" algn="ctr">
                      <a:solidFill>
                        <a:srgbClr val="DB0C4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B0C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B0C4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B0C4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4509705"/>
                  </a:ext>
                </a:extLst>
              </a:tr>
              <a:tr h="557185">
                <a:tc>
                  <a:txBody>
                    <a:bodyPr/>
                    <a:lstStyle/>
                    <a:p>
                      <a:pPr marL="0" marR="0" indent="0" algn="ctr" defTabSz="1280160" rtl="0" eaLnBrk="1" fontAlgn="auto" latinLnBrk="0" hangingPunct="1">
                        <a:lnSpc>
                          <a:spcPts val="3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2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華康標楷W5注音" panose="03000500000000000000" pitchFamily="66" charset="-120"/>
                          <a:ea typeface="華康標楷W5注音" panose="03000500000000000000" pitchFamily="66" charset="-120"/>
                          <a:cs typeface="+mn-cs"/>
                        </a:rPr>
                        <a:t>失望</a:t>
                      </a:r>
                      <a:endParaRPr lang="zh-TW" altLang="en-US" sz="3200" b="1" dirty="0">
                        <a:ln>
                          <a:solidFill>
                            <a:srgbClr val="0070C0"/>
                          </a:solidFill>
                        </a:ln>
                        <a:solidFill>
                          <a:schemeClr val="bg1">
                            <a:lumMod val="85000"/>
                          </a:schemeClr>
                        </a:solidFill>
                        <a:latin typeface="華康標楷W5注音" panose="03000500000000000000" pitchFamily="66" charset="-120"/>
                        <a:ea typeface="華康標楷W5注音" panose="03000500000000000000" pitchFamily="66" charset="-120"/>
                      </a:endParaRPr>
                    </a:p>
                  </a:txBody>
                  <a:tcPr marL="49311" marR="49311" marT="32874" marB="32874" anchor="ctr">
                    <a:lnL w="19050" cap="flat" cmpd="sng" algn="ctr">
                      <a:solidFill>
                        <a:srgbClr val="DB0C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B0C4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B0C4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B0C4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ts val="3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200" b="1" kern="1200" dirty="0">
                          <a:ln>
                            <a:noFill/>
                          </a:ln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華康標楷W5破音一" panose="03000500000000000000" pitchFamily="66" charset="-120"/>
                          <a:ea typeface="華康標楷W5破音一" panose="03000500000000000000" pitchFamily="66" charset="-120"/>
                          <a:cs typeface="+mn-cs"/>
                        </a:rPr>
                        <a:t>不</a:t>
                      </a:r>
                      <a:r>
                        <a:rPr lang="zh-TW" altLang="en-US" sz="3200" b="1" kern="1200" dirty="0">
                          <a:ln>
                            <a:noFill/>
                          </a:ln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華康標楷W5注音" panose="03000500000000000000" pitchFamily="66" charset="-120"/>
                          <a:ea typeface="華康標楷W5注音" panose="03000500000000000000" pitchFamily="66" charset="-120"/>
                          <a:cs typeface="+mn-cs"/>
                        </a:rPr>
                        <a:t>安</a:t>
                      </a:r>
                      <a:endParaRPr lang="zh-TW" altLang="en-US" sz="3200" b="1" dirty="0">
                        <a:ln>
                          <a:solidFill>
                            <a:srgbClr val="0070C0"/>
                          </a:solidFill>
                        </a:ln>
                        <a:solidFill>
                          <a:schemeClr val="bg1">
                            <a:lumMod val="85000"/>
                          </a:schemeClr>
                        </a:solidFill>
                        <a:latin typeface="華康標楷W5注音" panose="03000500000000000000" pitchFamily="66" charset="-120"/>
                        <a:ea typeface="華康標楷W5注音" panose="03000500000000000000" pitchFamily="66" charset="-120"/>
                      </a:endParaRPr>
                    </a:p>
                  </a:txBody>
                  <a:tcPr marL="49311" marR="49311" marT="32874" marB="32874" anchor="ctr">
                    <a:lnL w="19050" cap="flat" cmpd="sng" algn="ctr">
                      <a:solidFill>
                        <a:srgbClr val="DB0C4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B0C4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B0C4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B0C4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800"/>
                        </a:lnSpc>
                      </a:pPr>
                      <a:r>
                        <a:rPr lang="zh-TW" altLang="en-US" sz="32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華康標楷W5注音" panose="03000500000000000000" pitchFamily="66" charset="-120"/>
                          <a:ea typeface="華康標楷W5注音" panose="03000500000000000000" pitchFamily="66" charset="-120"/>
                          <a:cs typeface="+mn-cs"/>
                        </a:rPr>
                        <a:t>煩悶</a:t>
                      </a:r>
                      <a:endParaRPr lang="zh-TW" altLang="en-US" sz="3200" b="1" dirty="0">
                        <a:ln>
                          <a:solidFill>
                            <a:srgbClr val="0070C0"/>
                          </a:solidFill>
                        </a:ln>
                        <a:solidFill>
                          <a:schemeClr val="bg1">
                            <a:lumMod val="85000"/>
                          </a:schemeClr>
                        </a:solidFill>
                        <a:latin typeface="華康標楷W5注音" panose="03000500000000000000" pitchFamily="66" charset="-120"/>
                        <a:ea typeface="華康標楷W5注音" panose="03000500000000000000" pitchFamily="66" charset="-120"/>
                      </a:endParaRPr>
                    </a:p>
                  </a:txBody>
                  <a:tcPr marL="49311" marR="49311" marT="32874" marB="32874" anchor="ctr">
                    <a:lnL w="19050" cap="flat" cmpd="sng" algn="ctr">
                      <a:solidFill>
                        <a:srgbClr val="DB0C4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B0C4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B0C4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B0C4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ts val="3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2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華康標楷W5注音" panose="03000500000000000000" pitchFamily="66" charset="-120"/>
                          <a:ea typeface="華康標楷W5注音" panose="03000500000000000000" pitchFamily="66" charset="-120"/>
                          <a:cs typeface="+mn-cs"/>
                        </a:rPr>
                        <a:t>無聊</a:t>
                      </a:r>
                      <a:endParaRPr lang="zh-TW" altLang="en-US" sz="3200" b="1" dirty="0">
                        <a:ln>
                          <a:solidFill>
                            <a:srgbClr val="0070C0"/>
                          </a:solidFill>
                        </a:ln>
                        <a:solidFill>
                          <a:schemeClr val="bg1">
                            <a:lumMod val="85000"/>
                          </a:schemeClr>
                        </a:solidFill>
                        <a:latin typeface="華康標楷W5注音" panose="03000500000000000000" pitchFamily="66" charset="-120"/>
                        <a:ea typeface="華康標楷W5注音" panose="03000500000000000000" pitchFamily="66" charset="-120"/>
                      </a:endParaRPr>
                    </a:p>
                  </a:txBody>
                  <a:tcPr marL="49311" marR="49311" marT="32874" marB="32874" anchor="ctr">
                    <a:lnL w="19050" cap="flat" cmpd="sng" algn="ctr">
                      <a:solidFill>
                        <a:srgbClr val="DB0C4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B0C4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B0C4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B0C4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ts val="3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2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華康標楷W5注音" panose="03000500000000000000" pitchFamily="66" charset="-120"/>
                          <a:ea typeface="華康標楷W5注音" panose="03000500000000000000" pitchFamily="66" charset="-120"/>
                          <a:cs typeface="+mn-cs"/>
                        </a:rPr>
                        <a:t>矛盾</a:t>
                      </a:r>
                      <a:endParaRPr lang="zh-TW" altLang="en-US" sz="3200" b="1" dirty="0">
                        <a:ln>
                          <a:solidFill>
                            <a:srgbClr val="0070C0"/>
                          </a:solidFill>
                        </a:ln>
                        <a:solidFill>
                          <a:schemeClr val="bg1">
                            <a:lumMod val="85000"/>
                          </a:schemeClr>
                        </a:solidFill>
                        <a:latin typeface="華康標楷W5注音" panose="03000500000000000000" pitchFamily="66" charset="-120"/>
                        <a:ea typeface="華康標楷W5注音" panose="03000500000000000000" pitchFamily="66" charset="-120"/>
                      </a:endParaRPr>
                    </a:p>
                  </a:txBody>
                  <a:tcPr marL="49311" marR="49311" marT="32874" marB="32874" anchor="ctr">
                    <a:lnL w="19050" cap="flat" cmpd="sng" algn="ctr">
                      <a:solidFill>
                        <a:srgbClr val="DB0C4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B0C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B0C4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B0C4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8183891"/>
                  </a:ext>
                </a:extLst>
              </a:tr>
              <a:tr h="557185">
                <a:tc>
                  <a:txBody>
                    <a:bodyPr/>
                    <a:lstStyle/>
                    <a:p>
                      <a:pPr marL="0" marR="0" indent="0" algn="ctr" defTabSz="1280160" rtl="0" eaLnBrk="1" fontAlgn="auto" latinLnBrk="0" hangingPunct="1">
                        <a:lnSpc>
                          <a:spcPts val="3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2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華康標楷W5注音" panose="03000500000000000000" pitchFamily="66" charset="-120"/>
                          <a:ea typeface="華康標楷W5注音" panose="03000500000000000000" pitchFamily="66" charset="-120"/>
                          <a:cs typeface="+mn-cs"/>
                        </a:rPr>
                        <a:t>疲憊</a:t>
                      </a:r>
                      <a:endParaRPr lang="zh-TW" altLang="en-US" sz="3200" b="1" dirty="0">
                        <a:ln>
                          <a:solidFill>
                            <a:srgbClr val="0070C0"/>
                          </a:solidFill>
                        </a:ln>
                        <a:solidFill>
                          <a:schemeClr val="bg1">
                            <a:lumMod val="85000"/>
                          </a:schemeClr>
                        </a:solidFill>
                        <a:latin typeface="華康標楷W5注音" panose="03000500000000000000" pitchFamily="66" charset="-120"/>
                        <a:ea typeface="華康標楷W5注音" panose="03000500000000000000" pitchFamily="66" charset="-120"/>
                      </a:endParaRPr>
                    </a:p>
                  </a:txBody>
                  <a:tcPr marL="49311" marR="49311" marT="32874" marB="32874" anchor="ctr">
                    <a:lnL w="19050" cap="flat" cmpd="sng" algn="ctr">
                      <a:solidFill>
                        <a:srgbClr val="DB0C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B0C4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B0C4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B0C4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800"/>
                        </a:lnSpc>
                      </a:pPr>
                      <a:r>
                        <a:rPr lang="zh-TW" altLang="en-US" sz="32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華康標楷W5注音" panose="03000500000000000000" pitchFamily="66" charset="-120"/>
                          <a:ea typeface="華康標楷W5注音" panose="03000500000000000000" pitchFamily="66" charset="-120"/>
                          <a:cs typeface="+mn-cs"/>
                        </a:rPr>
                        <a:t>緊張</a:t>
                      </a:r>
                      <a:endParaRPr lang="zh-TW" altLang="en-US" sz="3200" b="1" dirty="0">
                        <a:ln>
                          <a:solidFill>
                            <a:srgbClr val="0070C0"/>
                          </a:solidFill>
                        </a:ln>
                        <a:solidFill>
                          <a:schemeClr val="bg1">
                            <a:lumMod val="85000"/>
                          </a:schemeClr>
                        </a:solidFill>
                        <a:latin typeface="華康標楷W5注音" panose="03000500000000000000" pitchFamily="66" charset="-120"/>
                        <a:ea typeface="華康標楷W5注音" panose="03000500000000000000" pitchFamily="66" charset="-120"/>
                      </a:endParaRPr>
                    </a:p>
                  </a:txBody>
                  <a:tcPr marL="49311" marR="49311" marT="32874" marB="32874" anchor="ctr">
                    <a:lnL w="19050" cap="flat" cmpd="sng" algn="ctr">
                      <a:solidFill>
                        <a:srgbClr val="DB0C4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B0C4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B0C4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B0C4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800"/>
                        </a:lnSpc>
                      </a:pPr>
                      <a:r>
                        <a:rPr lang="zh-TW" altLang="en-US" sz="32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華康標楷W5注音" panose="03000500000000000000" pitchFamily="66" charset="-120"/>
                          <a:ea typeface="華康標楷W5注音" panose="03000500000000000000" pitchFamily="66" charset="-120"/>
                          <a:cs typeface="+mn-cs"/>
                        </a:rPr>
                        <a:t>挫折</a:t>
                      </a:r>
                      <a:endParaRPr lang="zh-TW" altLang="en-US" sz="3200" b="1" dirty="0">
                        <a:ln>
                          <a:solidFill>
                            <a:srgbClr val="0070C0"/>
                          </a:solidFill>
                        </a:ln>
                        <a:solidFill>
                          <a:schemeClr val="bg1">
                            <a:lumMod val="85000"/>
                          </a:schemeClr>
                        </a:solidFill>
                        <a:latin typeface="華康標楷W5注音" panose="03000500000000000000" pitchFamily="66" charset="-120"/>
                        <a:ea typeface="華康標楷W5注音" panose="03000500000000000000" pitchFamily="66" charset="-120"/>
                      </a:endParaRPr>
                    </a:p>
                  </a:txBody>
                  <a:tcPr marL="49311" marR="49311" marT="32874" marB="32874" anchor="ctr">
                    <a:lnL w="19050" cap="flat" cmpd="sng" algn="ctr">
                      <a:solidFill>
                        <a:srgbClr val="DB0C4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B0C4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B0C4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B0C4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800"/>
                        </a:lnSpc>
                      </a:pPr>
                      <a:r>
                        <a:rPr lang="zh-TW" altLang="en-US" sz="32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華康標楷W5注音" panose="03000500000000000000" pitchFamily="66" charset="-120"/>
                          <a:ea typeface="華康標楷W5注音" panose="03000500000000000000" pitchFamily="66" charset="-120"/>
                          <a:cs typeface="+mn-cs"/>
                        </a:rPr>
                        <a:t>尷尬</a:t>
                      </a:r>
                      <a:endParaRPr lang="zh-TW" altLang="en-US" sz="3200" b="1" dirty="0">
                        <a:ln>
                          <a:solidFill>
                            <a:srgbClr val="0070C0"/>
                          </a:solidFill>
                        </a:ln>
                        <a:solidFill>
                          <a:schemeClr val="bg1">
                            <a:lumMod val="85000"/>
                          </a:schemeClr>
                        </a:solidFill>
                        <a:latin typeface="華康標楷W5注音" panose="03000500000000000000" pitchFamily="66" charset="-120"/>
                        <a:ea typeface="華康標楷W5注音" panose="03000500000000000000" pitchFamily="66" charset="-120"/>
                      </a:endParaRPr>
                    </a:p>
                  </a:txBody>
                  <a:tcPr marL="49311" marR="49311" marT="32874" marB="32874" anchor="ctr">
                    <a:lnL w="19050" cap="flat" cmpd="sng" algn="ctr">
                      <a:solidFill>
                        <a:srgbClr val="DB0C4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B0C4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B0C4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B0C4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ts val="3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2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華康標楷W5注音" panose="03000500000000000000" pitchFamily="66" charset="-120"/>
                          <a:ea typeface="華康標楷W5注音" panose="03000500000000000000" pitchFamily="66" charset="-120"/>
                          <a:cs typeface="+mn-cs"/>
                        </a:rPr>
                        <a:t>羨慕</a:t>
                      </a:r>
                    </a:p>
                  </a:txBody>
                  <a:tcPr marL="49311" marR="49311" marT="32874" marB="32874" anchor="ctr">
                    <a:lnL w="19050" cap="flat" cmpd="sng" algn="ctr">
                      <a:solidFill>
                        <a:srgbClr val="DB0C4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B0C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B0C4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B0C4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834822"/>
                  </a:ext>
                </a:extLst>
              </a:tr>
              <a:tr h="557185">
                <a:tc>
                  <a:txBody>
                    <a:bodyPr/>
                    <a:lstStyle/>
                    <a:p>
                      <a:pPr marL="0" marR="0" indent="0" algn="ctr" defTabSz="1280160" rtl="0" eaLnBrk="1" fontAlgn="auto" latinLnBrk="0" hangingPunct="1">
                        <a:lnSpc>
                          <a:spcPts val="3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2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華康標楷W5注音" panose="03000500000000000000" pitchFamily="66" charset="-120"/>
                          <a:ea typeface="華康標楷W5注音" panose="03000500000000000000" pitchFamily="66" charset="-120"/>
                          <a:cs typeface="+mn-cs"/>
                        </a:rPr>
                        <a:t>委屈</a:t>
                      </a:r>
                      <a:endParaRPr lang="zh-TW" altLang="en-US" sz="3200" b="1" dirty="0">
                        <a:ln>
                          <a:solidFill>
                            <a:srgbClr val="0070C0"/>
                          </a:solidFill>
                        </a:ln>
                        <a:solidFill>
                          <a:schemeClr val="bg1">
                            <a:lumMod val="85000"/>
                          </a:schemeClr>
                        </a:solidFill>
                        <a:latin typeface="華康標楷W5注音" panose="03000500000000000000" pitchFamily="66" charset="-120"/>
                        <a:ea typeface="華康標楷W5注音" panose="03000500000000000000" pitchFamily="66" charset="-120"/>
                      </a:endParaRPr>
                    </a:p>
                  </a:txBody>
                  <a:tcPr marL="49311" marR="49311" marT="32874" marB="32874" anchor="ctr">
                    <a:lnL w="19050" cap="flat" cmpd="sng" algn="ctr">
                      <a:solidFill>
                        <a:srgbClr val="DB0C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B0C4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B0C4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B0C4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ts val="3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2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華康標楷W5注音" panose="03000500000000000000" pitchFamily="66" charset="-120"/>
                          <a:ea typeface="華康標楷W5注音" panose="03000500000000000000" pitchFamily="66" charset="-120"/>
                          <a:cs typeface="+mn-cs"/>
                        </a:rPr>
                        <a:t>擔心</a:t>
                      </a:r>
                      <a:endParaRPr lang="zh-TW" altLang="en-US" sz="3200" b="1" dirty="0">
                        <a:ln>
                          <a:solidFill>
                            <a:srgbClr val="0070C0"/>
                          </a:solidFill>
                        </a:ln>
                        <a:solidFill>
                          <a:schemeClr val="bg1">
                            <a:lumMod val="85000"/>
                          </a:schemeClr>
                        </a:solidFill>
                        <a:latin typeface="華康標楷W5注音" panose="03000500000000000000" pitchFamily="66" charset="-120"/>
                        <a:ea typeface="華康標楷W5注音" panose="03000500000000000000" pitchFamily="66" charset="-120"/>
                      </a:endParaRPr>
                    </a:p>
                  </a:txBody>
                  <a:tcPr marL="49311" marR="49311" marT="32874" marB="32874" anchor="ctr">
                    <a:lnL w="19050" cap="flat" cmpd="sng" algn="ctr">
                      <a:solidFill>
                        <a:srgbClr val="DB0C4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B0C4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B0C4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B0C4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ts val="3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2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華康標楷W5注音" panose="03000500000000000000" pitchFamily="66" charset="-120"/>
                          <a:ea typeface="華康標楷W5注音" panose="03000500000000000000" pitchFamily="66" charset="-120"/>
                          <a:cs typeface="+mn-cs"/>
                        </a:rPr>
                        <a:t>嫉妒</a:t>
                      </a:r>
                      <a:endParaRPr lang="zh-TW" altLang="en-US" sz="3200" b="1" dirty="0">
                        <a:ln>
                          <a:solidFill>
                            <a:srgbClr val="0070C0"/>
                          </a:solidFill>
                        </a:ln>
                        <a:solidFill>
                          <a:schemeClr val="bg1">
                            <a:lumMod val="85000"/>
                          </a:schemeClr>
                        </a:solidFill>
                        <a:latin typeface="華康標楷W5注音" panose="03000500000000000000" pitchFamily="66" charset="-120"/>
                        <a:ea typeface="華康標楷W5注音" panose="03000500000000000000" pitchFamily="66" charset="-120"/>
                      </a:endParaRPr>
                    </a:p>
                  </a:txBody>
                  <a:tcPr marL="49311" marR="49311" marT="32874" marB="32874" anchor="ctr">
                    <a:lnL w="19050" cap="flat" cmpd="sng" algn="ctr">
                      <a:solidFill>
                        <a:srgbClr val="DB0C4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B0C4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B0C4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B0C4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ts val="3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200" b="1" kern="1200" dirty="0">
                          <a:ln>
                            <a:noFill/>
                          </a:ln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華康標楷W5注音" panose="03000500000000000000" pitchFamily="66" charset="-120"/>
                          <a:ea typeface="華康標楷W5注音" panose="03000500000000000000" pitchFamily="66" charset="-120"/>
                          <a:cs typeface="+mn-cs"/>
                        </a:rPr>
                        <a:t>驚訝</a:t>
                      </a:r>
                      <a:endParaRPr lang="zh-TW" altLang="en-US" sz="3200" b="1" dirty="0">
                        <a:ln>
                          <a:solidFill>
                            <a:srgbClr val="0070C0"/>
                          </a:solidFill>
                        </a:ln>
                        <a:solidFill>
                          <a:schemeClr val="bg1">
                            <a:lumMod val="85000"/>
                          </a:schemeClr>
                        </a:solidFill>
                        <a:latin typeface="華康標楷W5注音" panose="03000500000000000000" pitchFamily="66" charset="-120"/>
                        <a:ea typeface="華康標楷W5注音" panose="03000500000000000000" pitchFamily="66" charset="-120"/>
                      </a:endParaRPr>
                    </a:p>
                  </a:txBody>
                  <a:tcPr marL="49311" marR="49311" marT="32874" marB="32874" anchor="ctr">
                    <a:lnL w="19050" cap="flat" cmpd="sng" algn="ctr">
                      <a:solidFill>
                        <a:srgbClr val="DB0C4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B0C4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B0C4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B0C4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ts val="3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200" b="1" kern="1200" dirty="0">
                          <a:ln>
                            <a:noFill/>
                          </a:ln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華康標楷W5注音" panose="03000500000000000000" pitchFamily="66" charset="-120"/>
                          <a:ea typeface="華康標楷W5注音" panose="03000500000000000000" pitchFamily="66" charset="-120"/>
                          <a:cs typeface="+mn-cs"/>
                        </a:rPr>
                        <a:t>後悔</a:t>
                      </a:r>
                      <a:endParaRPr lang="zh-TW" altLang="en-US" sz="3200" b="1" dirty="0">
                        <a:ln>
                          <a:solidFill>
                            <a:srgbClr val="0070C0"/>
                          </a:solidFill>
                        </a:ln>
                        <a:solidFill>
                          <a:schemeClr val="bg1">
                            <a:lumMod val="85000"/>
                          </a:schemeClr>
                        </a:solidFill>
                        <a:latin typeface="華康標楷W5注音" panose="03000500000000000000" pitchFamily="66" charset="-120"/>
                        <a:ea typeface="華康標楷W5注音" panose="03000500000000000000" pitchFamily="66" charset="-120"/>
                      </a:endParaRPr>
                    </a:p>
                  </a:txBody>
                  <a:tcPr marL="49311" marR="49311" marT="32874" marB="32874" anchor="ctr">
                    <a:lnL w="19050" cap="flat" cmpd="sng" algn="ctr">
                      <a:solidFill>
                        <a:srgbClr val="DB0C4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B0C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B0C4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B0C4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2850316"/>
                  </a:ext>
                </a:extLst>
              </a:tr>
              <a:tr h="557185"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ts val="3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2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華康標楷W5注音" panose="03000500000000000000" pitchFamily="66" charset="-120"/>
                          <a:ea typeface="華康標楷W5注音" panose="03000500000000000000" pitchFamily="66" charset="-120"/>
                          <a:cs typeface="+mn-cs"/>
                        </a:rPr>
                        <a:t>難過</a:t>
                      </a:r>
                      <a:endParaRPr lang="zh-TW" altLang="en-US" sz="3200" b="1" dirty="0">
                        <a:ln>
                          <a:solidFill>
                            <a:srgbClr val="0070C0"/>
                          </a:solidFill>
                        </a:ln>
                        <a:solidFill>
                          <a:schemeClr val="bg1">
                            <a:lumMod val="85000"/>
                          </a:schemeClr>
                        </a:solidFill>
                        <a:latin typeface="華康標楷W5注音" panose="03000500000000000000" pitchFamily="66" charset="-120"/>
                        <a:ea typeface="華康標楷W5注音" panose="03000500000000000000" pitchFamily="66" charset="-120"/>
                      </a:endParaRPr>
                    </a:p>
                  </a:txBody>
                  <a:tcPr marL="49311" marR="49311" marT="32874" marB="32874" anchor="ctr">
                    <a:lnL w="19050" cap="flat" cmpd="sng" algn="ctr">
                      <a:solidFill>
                        <a:srgbClr val="DB0C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B0C4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B0C4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B0C4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800"/>
                        </a:lnSpc>
                      </a:pPr>
                      <a:r>
                        <a:rPr lang="zh-TW" altLang="en-US" sz="32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華康標楷W5注音" panose="03000500000000000000" pitchFamily="66" charset="-120"/>
                          <a:ea typeface="華康標楷W5注音" panose="03000500000000000000" pitchFamily="66" charset="-120"/>
                          <a:cs typeface="+mn-cs"/>
                        </a:rPr>
                        <a:t>害怕</a:t>
                      </a:r>
                      <a:endParaRPr lang="zh-TW" altLang="en-US" sz="3200" b="1" dirty="0">
                        <a:ln>
                          <a:solidFill>
                            <a:srgbClr val="0070C0"/>
                          </a:solidFill>
                        </a:ln>
                        <a:solidFill>
                          <a:schemeClr val="bg1">
                            <a:lumMod val="85000"/>
                          </a:schemeClr>
                        </a:solidFill>
                        <a:latin typeface="華康標楷W5注音" panose="03000500000000000000" pitchFamily="66" charset="-120"/>
                        <a:ea typeface="華康標楷W5注音" panose="03000500000000000000" pitchFamily="66" charset="-120"/>
                      </a:endParaRPr>
                    </a:p>
                  </a:txBody>
                  <a:tcPr marL="49311" marR="49311" marT="32874" marB="32874" anchor="ctr">
                    <a:lnL w="19050" cap="flat" cmpd="sng" algn="ctr">
                      <a:solidFill>
                        <a:srgbClr val="DB0C4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B0C4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B0C4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B0C4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800"/>
                        </a:lnSpc>
                      </a:pPr>
                      <a:r>
                        <a:rPr lang="zh-TW" altLang="en-US" sz="32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華康標楷W5注音" panose="03000500000000000000" pitchFamily="66" charset="-120"/>
                          <a:ea typeface="華康標楷W5注音" panose="03000500000000000000" pitchFamily="66" charset="-120"/>
                          <a:cs typeface="+mn-cs"/>
                        </a:rPr>
                        <a:t>生氣</a:t>
                      </a:r>
                      <a:endParaRPr lang="zh-TW" altLang="en-US" sz="3200" b="1" dirty="0">
                        <a:ln>
                          <a:solidFill>
                            <a:srgbClr val="0070C0"/>
                          </a:solidFill>
                        </a:ln>
                        <a:solidFill>
                          <a:schemeClr val="bg1">
                            <a:lumMod val="85000"/>
                          </a:schemeClr>
                        </a:solidFill>
                        <a:latin typeface="華康標楷W5注音" panose="03000500000000000000" pitchFamily="66" charset="-120"/>
                        <a:ea typeface="華康標楷W5注音" panose="03000500000000000000" pitchFamily="66" charset="-120"/>
                      </a:endParaRPr>
                    </a:p>
                  </a:txBody>
                  <a:tcPr marL="49311" marR="49311" marT="32874" marB="32874" anchor="ctr">
                    <a:lnL w="19050" cap="flat" cmpd="sng" algn="ctr">
                      <a:solidFill>
                        <a:srgbClr val="DB0C4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B0C4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B0C4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B0C4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ts val="3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200" b="1" kern="1200" dirty="0">
                          <a:ln>
                            <a:noFill/>
                          </a:ln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華康標楷W5注音" panose="03000500000000000000" pitchFamily="66" charset="-120"/>
                          <a:ea typeface="華康標楷W5注音" panose="03000500000000000000" pitchFamily="66" charset="-120"/>
                          <a:cs typeface="+mn-cs"/>
                        </a:rPr>
                        <a:t>討厭</a:t>
                      </a:r>
                      <a:endParaRPr lang="zh-TW" altLang="en-US" sz="3200" b="1" dirty="0">
                        <a:ln>
                          <a:solidFill>
                            <a:srgbClr val="0070C0"/>
                          </a:solidFill>
                        </a:ln>
                        <a:solidFill>
                          <a:schemeClr val="bg1">
                            <a:lumMod val="85000"/>
                          </a:schemeClr>
                        </a:solidFill>
                        <a:latin typeface="華康標楷W5注音" panose="03000500000000000000" pitchFamily="66" charset="-120"/>
                        <a:ea typeface="華康標楷W5注音" panose="03000500000000000000" pitchFamily="66" charset="-120"/>
                      </a:endParaRPr>
                    </a:p>
                  </a:txBody>
                  <a:tcPr marL="49311" marR="49311" marT="32874" marB="32874" anchor="ctr">
                    <a:lnL w="19050" cap="flat" cmpd="sng" algn="ctr">
                      <a:solidFill>
                        <a:srgbClr val="DB0C4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B0C4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B0C4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B0C4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ts val="3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200" b="1" kern="1200" dirty="0">
                          <a:ln>
                            <a:noFill/>
                          </a:ln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華康標楷W5注音" panose="03000500000000000000" pitchFamily="66" charset="-120"/>
                          <a:ea typeface="華康標楷W5注音" panose="03000500000000000000" pitchFamily="66" charset="-120"/>
                          <a:cs typeface="+mn-cs"/>
                        </a:rPr>
                        <a:t>丟臉</a:t>
                      </a:r>
                      <a:endParaRPr lang="zh-TW" altLang="en-US" sz="3200" b="1" dirty="0">
                        <a:ln>
                          <a:solidFill>
                            <a:srgbClr val="0070C0"/>
                          </a:solidFill>
                        </a:ln>
                        <a:solidFill>
                          <a:schemeClr val="bg1">
                            <a:lumMod val="85000"/>
                          </a:schemeClr>
                        </a:solidFill>
                        <a:latin typeface="華康標楷W5注音" panose="03000500000000000000" pitchFamily="66" charset="-120"/>
                        <a:ea typeface="華康標楷W5注音" panose="03000500000000000000" pitchFamily="66" charset="-120"/>
                      </a:endParaRPr>
                    </a:p>
                  </a:txBody>
                  <a:tcPr marL="49311" marR="49311" marT="32874" marB="32874" anchor="ctr">
                    <a:lnL w="19050" cap="flat" cmpd="sng" algn="ctr">
                      <a:solidFill>
                        <a:srgbClr val="DB0C4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B0C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B0C4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B0C4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774880"/>
                  </a:ext>
                </a:extLst>
              </a:tr>
              <a:tr h="557185"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ts val="3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2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華康標楷W5注音" panose="03000500000000000000" pitchFamily="66" charset="-120"/>
                          <a:ea typeface="華康標楷W5注音" panose="03000500000000000000" pitchFamily="66" charset="-120"/>
                          <a:cs typeface="+mn-cs"/>
                        </a:rPr>
                        <a:t>孤單</a:t>
                      </a:r>
                      <a:endParaRPr lang="zh-TW" altLang="en-US" sz="3200" b="1" dirty="0">
                        <a:ln>
                          <a:solidFill>
                            <a:srgbClr val="0070C0"/>
                          </a:solidFill>
                        </a:ln>
                        <a:solidFill>
                          <a:schemeClr val="bg1">
                            <a:lumMod val="85000"/>
                          </a:schemeClr>
                        </a:solidFill>
                        <a:latin typeface="華康標楷W5注音" panose="03000500000000000000" pitchFamily="66" charset="-120"/>
                        <a:ea typeface="華康標楷W5注音" panose="03000500000000000000" pitchFamily="66" charset="-120"/>
                      </a:endParaRPr>
                    </a:p>
                  </a:txBody>
                  <a:tcPr marL="49311" marR="49311" marT="32874" marB="32874" anchor="ctr">
                    <a:lnL w="19050" cap="flat" cmpd="sng" algn="ctr">
                      <a:solidFill>
                        <a:srgbClr val="DB0C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B0C4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B0C4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B0C4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ts val="3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2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華康標楷W5注音" panose="03000500000000000000" pitchFamily="66" charset="-120"/>
                          <a:ea typeface="華康標楷W5注音" panose="03000500000000000000" pitchFamily="66" charset="-120"/>
                          <a:cs typeface="+mn-cs"/>
                        </a:rPr>
                        <a:t>驚慌</a:t>
                      </a:r>
                      <a:endParaRPr lang="zh-TW" altLang="en-US" sz="3200" b="1" dirty="0">
                        <a:ln>
                          <a:solidFill>
                            <a:srgbClr val="0070C0"/>
                          </a:solidFill>
                        </a:ln>
                        <a:solidFill>
                          <a:schemeClr val="bg1">
                            <a:lumMod val="85000"/>
                          </a:schemeClr>
                        </a:solidFill>
                        <a:latin typeface="華康標楷W5注音" panose="03000500000000000000" pitchFamily="66" charset="-120"/>
                        <a:ea typeface="華康標楷W5注音" panose="03000500000000000000" pitchFamily="66" charset="-120"/>
                      </a:endParaRPr>
                    </a:p>
                  </a:txBody>
                  <a:tcPr marL="49311" marR="49311" marT="32874" marB="32874" anchor="ctr">
                    <a:lnL w="19050" cap="flat" cmpd="sng" algn="ctr">
                      <a:solidFill>
                        <a:srgbClr val="DB0C4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B0C4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B0C4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B0C4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800"/>
                        </a:lnSpc>
                      </a:pPr>
                      <a:r>
                        <a:rPr lang="zh-TW" altLang="en-US" sz="32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華康標楷W5注音" panose="03000500000000000000" pitchFamily="66" charset="-120"/>
                          <a:ea typeface="華康標楷W5注音" panose="03000500000000000000" pitchFamily="66" charset="-120"/>
                          <a:cs typeface="+mn-cs"/>
                        </a:rPr>
                        <a:t>憤怒</a:t>
                      </a:r>
                      <a:endParaRPr lang="zh-TW" altLang="en-US" sz="3200" b="1" dirty="0">
                        <a:ln>
                          <a:solidFill>
                            <a:srgbClr val="0070C0"/>
                          </a:solidFill>
                        </a:ln>
                        <a:solidFill>
                          <a:schemeClr val="bg1">
                            <a:lumMod val="85000"/>
                          </a:schemeClr>
                        </a:solidFill>
                        <a:latin typeface="華康標楷W5注音" panose="03000500000000000000" pitchFamily="66" charset="-120"/>
                        <a:ea typeface="華康標楷W5注音" panose="03000500000000000000" pitchFamily="66" charset="-120"/>
                      </a:endParaRPr>
                    </a:p>
                  </a:txBody>
                  <a:tcPr marL="49311" marR="49311" marT="32874" marB="32874" anchor="ctr">
                    <a:lnL w="19050" cap="flat" cmpd="sng" algn="ctr">
                      <a:solidFill>
                        <a:srgbClr val="DB0C4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B0C4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B0C4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B0C4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ts val="3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200" b="1" kern="1200" dirty="0">
                          <a:ln>
                            <a:noFill/>
                          </a:ln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華康標楷W5注音" panose="03000500000000000000" pitchFamily="66" charset="-120"/>
                          <a:ea typeface="華康標楷W5注音" panose="03000500000000000000" pitchFamily="66" charset="-120"/>
                          <a:cs typeface="+mn-cs"/>
                        </a:rPr>
                        <a:t>愧疚</a:t>
                      </a:r>
                      <a:endParaRPr lang="zh-TW" altLang="en-US" sz="3200" b="1" dirty="0">
                        <a:ln>
                          <a:solidFill>
                            <a:srgbClr val="0070C0"/>
                          </a:solidFill>
                        </a:ln>
                        <a:solidFill>
                          <a:schemeClr val="bg1">
                            <a:lumMod val="85000"/>
                          </a:schemeClr>
                        </a:solidFill>
                        <a:latin typeface="華康標楷W5注音" panose="03000500000000000000" pitchFamily="66" charset="-120"/>
                        <a:ea typeface="華康標楷W5注音" panose="03000500000000000000" pitchFamily="66" charset="-120"/>
                      </a:endParaRPr>
                    </a:p>
                  </a:txBody>
                  <a:tcPr marL="49311" marR="49311" marT="32874" marB="32874" anchor="ctr">
                    <a:lnL w="19050" cap="flat" cmpd="sng" algn="ctr">
                      <a:solidFill>
                        <a:srgbClr val="DB0C4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B0C4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B0C4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B0C4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ts val="3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200" b="1" kern="1200" dirty="0">
                          <a:ln>
                            <a:noFill/>
                          </a:ln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華康標楷W5注音" panose="03000500000000000000" pitchFamily="66" charset="-120"/>
                          <a:ea typeface="華康標楷W5注音" panose="03000500000000000000" pitchFamily="66" charset="-120"/>
                          <a:cs typeface="+mn-cs"/>
                        </a:rPr>
                        <a:t>懷疑</a:t>
                      </a:r>
                      <a:endParaRPr lang="zh-TW" altLang="en-US" sz="3200" b="1" dirty="0">
                        <a:ln>
                          <a:solidFill>
                            <a:srgbClr val="0070C0"/>
                          </a:solidFill>
                        </a:ln>
                        <a:solidFill>
                          <a:schemeClr val="bg1">
                            <a:lumMod val="85000"/>
                          </a:schemeClr>
                        </a:solidFill>
                        <a:latin typeface="華康標楷W5注音" panose="03000500000000000000" pitchFamily="66" charset="-120"/>
                        <a:ea typeface="華康標楷W5注音" panose="03000500000000000000" pitchFamily="66" charset="-120"/>
                      </a:endParaRPr>
                    </a:p>
                  </a:txBody>
                  <a:tcPr marL="49311" marR="49311" marT="32874" marB="32874" anchor="ctr">
                    <a:lnL w="19050" cap="flat" cmpd="sng" algn="ctr">
                      <a:solidFill>
                        <a:srgbClr val="DB0C4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B0C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B0C4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B0C4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8597495"/>
                  </a:ext>
                </a:extLst>
              </a:tr>
              <a:tr h="557185"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ts val="3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2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華康標楷W5注音" panose="03000500000000000000" pitchFamily="66" charset="-120"/>
                          <a:ea typeface="華康標楷W5注音" panose="03000500000000000000" pitchFamily="66" charset="-120"/>
                          <a:cs typeface="+mn-cs"/>
                        </a:rPr>
                        <a:t>悲傷</a:t>
                      </a:r>
                      <a:endParaRPr lang="zh-TW" altLang="en-US" sz="3200" b="1" dirty="0">
                        <a:ln>
                          <a:solidFill>
                            <a:srgbClr val="0070C0"/>
                          </a:solidFill>
                        </a:ln>
                        <a:solidFill>
                          <a:schemeClr val="bg1">
                            <a:lumMod val="85000"/>
                          </a:schemeClr>
                        </a:solidFill>
                        <a:latin typeface="華康標楷W5注音" panose="03000500000000000000" pitchFamily="66" charset="-120"/>
                        <a:ea typeface="華康標楷W5注音" panose="03000500000000000000" pitchFamily="66" charset="-120"/>
                      </a:endParaRPr>
                    </a:p>
                  </a:txBody>
                  <a:tcPr marL="49311" marR="49311" marT="32874" marB="32874" anchor="ctr">
                    <a:lnL w="19050" cap="flat" cmpd="sng" algn="ctr">
                      <a:solidFill>
                        <a:srgbClr val="DB0C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B0C4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B0C4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B0C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800"/>
                        </a:lnSpc>
                      </a:pPr>
                      <a:r>
                        <a:rPr lang="zh-TW" altLang="en-US" sz="32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華康標楷W5注音" panose="03000500000000000000" pitchFamily="66" charset="-120"/>
                          <a:ea typeface="華康標楷W5注音" panose="03000500000000000000" pitchFamily="66" charset="-120"/>
                          <a:cs typeface="+mn-cs"/>
                        </a:rPr>
                        <a:t>恐懼</a:t>
                      </a:r>
                      <a:endParaRPr lang="zh-TW" altLang="en-US" sz="3200" b="1" dirty="0">
                        <a:ln>
                          <a:solidFill>
                            <a:srgbClr val="0070C0"/>
                          </a:solidFill>
                        </a:ln>
                        <a:solidFill>
                          <a:schemeClr val="bg1">
                            <a:lumMod val="85000"/>
                          </a:schemeClr>
                        </a:solidFill>
                        <a:latin typeface="華康標楷W5注音" panose="03000500000000000000" pitchFamily="66" charset="-120"/>
                        <a:ea typeface="華康標楷W5注音" panose="03000500000000000000" pitchFamily="66" charset="-120"/>
                      </a:endParaRPr>
                    </a:p>
                  </a:txBody>
                  <a:tcPr marL="49311" marR="49311" marT="32874" marB="32874" anchor="ctr">
                    <a:lnL w="19050" cap="flat" cmpd="sng" algn="ctr">
                      <a:solidFill>
                        <a:srgbClr val="DB0C4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B0C4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B0C4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B0C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800"/>
                        </a:lnSpc>
                      </a:pPr>
                      <a:r>
                        <a:rPr lang="zh-TW" altLang="en-US" sz="32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華康標楷W5注音" panose="03000500000000000000" pitchFamily="66" charset="-120"/>
                          <a:ea typeface="華康標楷W5注音" panose="03000500000000000000" pitchFamily="66" charset="-120"/>
                          <a:cs typeface="+mn-cs"/>
                        </a:rPr>
                        <a:t>抓狂</a:t>
                      </a:r>
                      <a:endParaRPr lang="zh-TW" altLang="en-US" sz="3200" b="1" dirty="0">
                        <a:ln>
                          <a:solidFill>
                            <a:srgbClr val="0070C0"/>
                          </a:solidFill>
                        </a:ln>
                        <a:solidFill>
                          <a:schemeClr val="bg1">
                            <a:lumMod val="85000"/>
                          </a:schemeClr>
                        </a:solidFill>
                        <a:latin typeface="華康標楷W5注音" panose="03000500000000000000" pitchFamily="66" charset="-120"/>
                        <a:ea typeface="華康標楷W5注音" panose="03000500000000000000" pitchFamily="66" charset="-120"/>
                      </a:endParaRPr>
                    </a:p>
                  </a:txBody>
                  <a:tcPr marL="49311" marR="49311" marT="32874" marB="32874" anchor="ctr">
                    <a:lnL w="19050" cap="flat" cmpd="sng" algn="ctr">
                      <a:solidFill>
                        <a:srgbClr val="DB0C4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B0C4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B0C4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B0C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ts val="3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2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華康標楷W5注音" panose="03000500000000000000" pitchFamily="66" charset="-120"/>
                          <a:ea typeface="華康標楷W5注音" panose="03000500000000000000" pitchFamily="66" charset="-120"/>
                          <a:cs typeface="+mn-cs"/>
                        </a:rPr>
                        <a:t>震驚</a:t>
                      </a:r>
                      <a:endParaRPr lang="zh-TW" altLang="en-US" sz="3200" b="1" dirty="0">
                        <a:ln>
                          <a:solidFill>
                            <a:srgbClr val="0070C0"/>
                          </a:solidFill>
                        </a:ln>
                        <a:solidFill>
                          <a:schemeClr val="bg1">
                            <a:lumMod val="85000"/>
                          </a:schemeClr>
                        </a:solidFill>
                        <a:latin typeface="華康標楷W5注音" panose="03000500000000000000" pitchFamily="66" charset="-120"/>
                        <a:ea typeface="華康標楷W5注音" panose="03000500000000000000" pitchFamily="66" charset="-120"/>
                      </a:endParaRPr>
                    </a:p>
                  </a:txBody>
                  <a:tcPr marL="49311" marR="49311" marT="32874" marB="32874" anchor="ctr">
                    <a:lnL w="19050" cap="flat" cmpd="sng" algn="ctr">
                      <a:solidFill>
                        <a:srgbClr val="DB0C4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B0C4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B0C4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B0C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ts val="3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200" b="1" kern="1200" dirty="0">
                          <a:ln>
                            <a:noFill/>
                          </a:ln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華康標楷W5注音" panose="03000500000000000000" pitchFamily="66" charset="-120"/>
                          <a:ea typeface="華康標楷W5注音" panose="03000500000000000000" pitchFamily="66" charset="-120"/>
                          <a:cs typeface="+mn-cs"/>
                        </a:rPr>
                        <a:t>無奈</a:t>
                      </a:r>
                      <a:endParaRPr lang="zh-TW" altLang="en-US" sz="3200" b="1" dirty="0">
                        <a:solidFill>
                          <a:schemeClr val="bg1">
                            <a:lumMod val="85000"/>
                          </a:schemeClr>
                        </a:solidFill>
                        <a:latin typeface="華康標楷W5注音" panose="03000500000000000000" pitchFamily="66" charset="-120"/>
                        <a:ea typeface="華康標楷W5注音" panose="03000500000000000000" pitchFamily="66" charset="-120"/>
                      </a:endParaRPr>
                    </a:p>
                  </a:txBody>
                  <a:tcPr marL="49311" marR="49311" marT="32874" marB="32874" anchor="ctr">
                    <a:lnL w="19050" cap="flat" cmpd="sng" algn="ctr">
                      <a:solidFill>
                        <a:srgbClr val="DB0C4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B0C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B0C4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B0C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0672541"/>
                  </a:ext>
                </a:extLst>
              </a:tr>
            </a:tbl>
          </a:graphicData>
        </a:graphic>
      </p:graphicFrame>
      <p:sp>
        <p:nvSpPr>
          <p:cNvPr id="3" name="手繪多邊形: 圖案 2">
            <a:extLst>
              <a:ext uri="{FF2B5EF4-FFF2-40B4-BE49-F238E27FC236}">
                <a16:creationId xmlns:a16="http://schemas.microsoft.com/office/drawing/2014/main" id="{ADA3209E-A4E1-45BB-9F25-731124A54D4B}"/>
              </a:ext>
            </a:extLst>
          </p:cNvPr>
          <p:cNvSpPr/>
          <p:nvPr/>
        </p:nvSpPr>
        <p:spPr>
          <a:xfrm>
            <a:off x="2927277" y="714376"/>
            <a:ext cx="1463747" cy="571500"/>
          </a:xfrm>
          <a:custGeom>
            <a:avLst/>
            <a:gdLst>
              <a:gd name="connsiteX0" fmla="*/ 695739 w 934278"/>
              <a:gd name="connsiteY0" fmla="*/ 616226 h 630462"/>
              <a:gd name="connsiteX1" fmla="*/ 188844 w 934278"/>
              <a:gd name="connsiteY1" fmla="*/ 616226 h 630462"/>
              <a:gd name="connsiteX2" fmla="*/ 129209 w 934278"/>
              <a:gd name="connsiteY2" fmla="*/ 576470 h 630462"/>
              <a:gd name="connsiteX3" fmla="*/ 79513 w 934278"/>
              <a:gd name="connsiteY3" fmla="*/ 526774 h 630462"/>
              <a:gd name="connsiteX4" fmla="*/ 39757 w 934278"/>
              <a:gd name="connsiteY4" fmla="*/ 447261 h 630462"/>
              <a:gd name="connsiteX5" fmla="*/ 29818 w 934278"/>
              <a:gd name="connsiteY5" fmla="*/ 417444 h 630462"/>
              <a:gd name="connsiteX6" fmla="*/ 0 w 934278"/>
              <a:gd name="connsiteY6" fmla="*/ 347870 h 630462"/>
              <a:gd name="connsiteX7" fmla="*/ 9939 w 934278"/>
              <a:gd name="connsiteY7" fmla="*/ 168966 h 630462"/>
              <a:gd name="connsiteX8" fmla="*/ 29818 w 934278"/>
              <a:gd name="connsiteY8" fmla="*/ 149087 h 630462"/>
              <a:gd name="connsiteX9" fmla="*/ 49696 w 934278"/>
              <a:gd name="connsiteY9" fmla="*/ 119270 h 630462"/>
              <a:gd name="connsiteX10" fmla="*/ 89452 w 934278"/>
              <a:gd name="connsiteY10" fmla="*/ 89452 h 630462"/>
              <a:gd name="connsiteX11" fmla="*/ 109331 w 934278"/>
              <a:gd name="connsiteY11" fmla="*/ 69574 h 630462"/>
              <a:gd name="connsiteX12" fmla="*/ 248478 w 934278"/>
              <a:gd name="connsiteY12" fmla="*/ 9939 h 630462"/>
              <a:gd name="connsiteX13" fmla="*/ 288235 w 934278"/>
              <a:gd name="connsiteY13" fmla="*/ 0 h 630462"/>
              <a:gd name="connsiteX14" fmla="*/ 695739 w 934278"/>
              <a:gd name="connsiteY14" fmla="*/ 9939 h 630462"/>
              <a:gd name="connsiteX15" fmla="*/ 725557 w 934278"/>
              <a:gd name="connsiteY15" fmla="*/ 19879 h 630462"/>
              <a:gd name="connsiteX16" fmla="*/ 844826 w 934278"/>
              <a:gd name="connsiteY16" fmla="*/ 69574 h 630462"/>
              <a:gd name="connsiteX17" fmla="*/ 894522 w 934278"/>
              <a:gd name="connsiteY17" fmla="*/ 119270 h 630462"/>
              <a:gd name="connsiteX18" fmla="*/ 904461 w 934278"/>
              <a:gd name="connsiteY18" fmla="*/ 159026 h 630462"/>
              <a:gd name="connsiteX19" fmla="*/ 924339 w 934278"/>
              <a:gd name="connsiteY19" fmla="*/ 188844 h 630462"/>
              <a:gd name="connsiteX20" fmla="*/ 934278 w 934278"/>
              <a:gd name="connsiteY20" fmla="*/ 238539 h 630462"/>
              <a:gd name="connsiteX21" fmla="*/ 914400 w 934278"/>
              <a:gd name="connsiteY21" fmla="*/ 447261 h 630462"/>
              <a:gd name="connsiteX22" fmla="*/ 894522 w 934278"/>
              <a:gd name="connsiteY22" fmla="*/ 487018 h 630462"/>
              <a:gd name="connsiteX23" fmla="*/ 844826 w 934278"/>
              <a:gd name="connsiteY23" fmla="*/ 536713 h 630462"/>
              <a:gd name="connsiteX24" fmla="*/ 795131 w 934278"/>
              <a:gd name="connsiteY24" fmla="*/ 596348 h 630462"/>
              <a:gd name="connsiteX25" fmla="*/ 775252 w 934278"/>
              <a:gd name="connsiteY25" fmla="*/ 606287 h 6304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934278" h="630462">
                <a:moveTo>
                  <a:pt x="695739" y="616226"/>
                </a:moveTo>
                <a:cubicBezTo>
                  <a:pt x="511214" y="628529"/>
                  <a:pt x="396136" y="640904"/>
                  <a:pt x="188844" y="616226"/>
                </a:cubicBezTo>
                <a:cubicBezTo>
                  <a:pt x="165121" y="613402"/>
                  <a:pt x="146102" y="593363"/>
                  <a:pt x="129209" y="576470"/>
                </a:cubicBezTo>
                <a:lnTo>
                  <a:pt x="79513" y="526774"/>
                </a:lnTo>
                <a:cubicBezTo>
                  <a:pt x="66261" y="500270"/>
                  <a:pt x="49128" y="475373"/>
                  <a:pt x="39757" y="447261"/>
                </a:cubicBezTo>
                <a:cubicBezTo>
                  <a:pt x="36444" y="437322"/>
                  <a:pt x="33945" y="427074"/>
                  <a:pt x="29818" y="417444"/>
                </a:cubicBezTo>
                <a:cubicBezTo>
                  <a:pt x="-7028" y="331472"/>
                  <a:pt x="23309" y="417796"/>
                  <a:pt x="0" y="347870"/>
                </a:cubicBezTo>
                <a:cubicBezTo>
                  <a:pt x="3313" y="288235"/>
                  <a:pt x="1079" y="228032"/>
                  <a:pt x="9939" y="168966"/>
                </a:cubicBezTo>
                <a:cubicBezTo>
                  <a:pt x="11329" y="159699"/>
                  <a:pt x="23964" y="156405"/>
                  <a:pt x="29818" y="149087"/>
                </a:cubicBezTo>
                <a:cubicBezTo>
                  <a:pt x="37280" y="139759"/>
                  <a:pt x="41250" y="127717"/>
                  <a:pt x="49696" y="119270"/>
                </a:cubicBezTo>
                <a:cubicBezTo>
                  <a:pt x="61409" y="107557"/>
                  <a:pt x="76726" y="100057"/>
                  <a:pt x="89452" y="89452"/>
                </a:cubicBezTo>
                <a:cubicBezTo>
                  <a:pt x="96651" y="83453"/>
                  <a:pt x="101834" y="75196"/>
                  <a:pt x="109331" y="69574"/>
                </a:cubicBezTo>
                <a:cubicBezTo>
                  <a:pt x="177969" y="18096"/>
                  <a:pt x="161486" y="31687"/>
                  <a:pt x="248478" y="9939"/>
                </a:cubicBezTo>
                <a:lnTo>
                  <a:pt x="288235" y="0"/>
                </a:lnTo>
                <a:cubicBezTo>
                  <a:pt x="424070" y="3313"/>
                  <a:pt x="560004" y="3769"/>
                  <a:pt x="695739" y="9939"/>
                </a:cubicBezTo>
                <a:cubicBezTo>
                  <a:pt x="706205" y="10415"/>
                  <a:pt x="715483" y="17001"/>
                  <a:pt x="725557" y="19879"/>
                </a:cubicBezTo>
                <a:cubicBezTo>
                  <a:pt x="767887" y="31974"/>
                  <a:pt x="809876" y="34624"/>
                  <a:pt x="844826" y="69574"/>
                </a:cubicBezTo>
                <a:lnTo>
                  <a:pt x="894522" y="119270"/>
                </a:lnTo>
                <a:cubicBezTo>
                  <a:pt x="897835" y="132522"/>
                  <a:pt x="899080" y="146471"/>
                  <a:pt x="904461" y="159026"/>
                </a:cubicBezTo>
                <a:cubicBezTo>
                  <a:pt x="909166" y="170006"/>
                  <a:pt x="920145" y="177659"/>
                  <a:pt x="924339" y="188844"/>
                </a:cubicBezTo>
                <a:cubicBezTo>
                  <a:pt x="930270" y="204661"/>
                  <a:pt x="930965" y="221974"/>
                  <a:pt x="934278" y="238539"/>
                </a:cubicBezTo>
                <a:cubicBezTo>
                  <a:pt x="930751" y="302035"/>
                  <a:pt x="942000" y="382861"/>
                  <a:pt x="914400" y="447261"/>
                </a:cubicBezTo>
                <a:cubicBezTo>
                  <a:pt x="908564" y="460880"/>
                  <a:pt x="903618" y="475323"/>
                  <a:pt x="894522" y="487018"/>
                </a:cubicBezTo>
                <a:cubicBezTo>
                  <a:pt x="880139" y="505510"/>
                  <a:pt x="857820" y="517221"/>
                  <a:pt x="844826" y="536713"/>
                </a:cubicBezTo>
                <a:cubicBezTo>
                  <a:pt x="826442" y="564289"/>
                  <a:pt x="822462" y="574483"/>
                  <a:pt x="795131" y="596348"/>
                </a:cubicBezTo>
                <a:cubicBezTo>
                  <a:pt x="789346" y="600976"/>
                  <a:pt x="781878" y="602974"/>
                  <a:pt x="775252" y="606287"/>
                </a:cubicBezTo>
              </a:path>
            </a:pathLst>
          </a:cu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語音泡泡: 圓角矩形 6">
            <a:extLst>
              <a:ext uri="{FF2B5EF4-FFF2-40B4-BE49-F238E27FC236}">
                <a16:creationId xmlns:a16="http://schemas.microsoft.com/office/drawing/2014/main" id="{2BA27BA9-03AE-415D-9D05-738EE97A217C}"/>
              </a:ext>
            </a:extLst>
          </p:cNvPr>
          <p:cNvSpPr/>
          <p:nvPr/>
        </p:nvSpPr>
        <p:spPr>
          <a:xfrm>
            <a:off x="1898079" y="1890149"/>
            <a:ext cx="8743950" cy="2049096"/>
          </a:xfrm>
          <a:prstGeom prst="wedgeRoundRectCallout">
            <a:avLst>
              <a:gd name="adj1" fmla="val -31439"/>
              <a:gd name="adj2" fmla="val -69932"/>
              <a:gd name="adj3" fmla="val 16667"/>
            </a:avLst>
          </a:prstGeom>
          <a:ln w="76200">
            <a:solidFill>
              <a:srgbClr val="3DBCC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koppt-文本框">
            <a:extLst>
              <a:ext uri="{FF2B5EF4-FFF2-40B4-BE49-F238E27FC236}">
                <a16:creationId xmlns:a16="http://schemas.microsoft.com/office/drawing/2014/main" id="{0E4B27A5-88A9-4409-AE4C-48E5B45591DA}"/>
              </a:ext>
            </a:extLst>
          </p:cNvPr>
          <p:cNvSpPr txBox="1"/>
          <p:nvPr/>
        </p:nvSpPr>
        <p:spPr>
          <a:xfrm>
            <a:off x="2115500" y="1971677"/>
            <a:ext cx="832815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圈一個在過程中，你</a:t>
            </a:r>
            <a:r>
              <a:rPr lang="zh-TW" altLang="en-US" sz="6000" b="1" dirty="0">
                <a:solidFill>
                  <a:schemeClr val="bg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會</a:t>
            </a:r>
            <a:r>
              <a:rPr kumimoji="0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有的情緒。</a:t>
            </a:r>
            <a:endParaRPr kumimoji="0" lang="zh-CN" altLang="en-US" sz="6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87160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字方塊 8">
            <a:extLst>
              <a:ext uri="{FF2B5EF4-FFF2-40B4-BE49-F238E27FC236}">
                <a16:creationId xmlns:a16="http://schemas.microsoft.com/office/drawing/2014/main" id="{3F1CCC32-AA3E-42E8-BB14-936E4B6E9539}"/>
              </a:ext>
            </a:extLst>
          </p:cNvPr>
          <p:cNvSpPr txBox="1"/>
          <p:nvPr/>
        </p:nvSpPr>
        <p:spPr>
          <a:xfrm>
            <a:off x="712965" y="891918"/>
            <a:ext cx="11009385" cy="25484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ts val="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72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用「情緒</a:t>
            </a:r>
            <a:r>
              <a:rPr kumimoji="0" lang="en-US" altLang="zh-TW" sz="72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+</a:t>
            </a:r>
            <a:r>
              <a:rPr kumimoji="0" lang="zh-TW" altLang="en-US" sz="72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事件」的方式，</a:t>
            </a:r>
            <a:endParaRPr kumimoji="0" lang="en-US" altLang="zh-TW" sz="7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ts val="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72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幫自己訂一個題目。</a:t>
            </a:r>
            <a:endParaRPr kumimoji="0" lang="en-US" altLang="zh-TW" sz="7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61" name="椭圆 6">
            <a:extLst>
              <a:ext uri="{FF2B5EF4-FFF2-40B4-BE49-F238E27FC236}">
                <a16:creationId xmlns:a16="http://schemas.microsoft.com/office/drawing/2014/main" id="{4FA197E8-2281-4C1D-9144-193CDC8AC569}"/>
              </a:ext>
            </a:extLst>
          </p:cNvPr>
          <p:cNvSpPr/>
          <p:nvPr/>
        </p:nvSpPr>
        <p:spPr>
          <a:xfrm rot="11047877" flipH="1">
            <a:off x="344288" y="5548311"/>
            <a:ext cx="87312" cy="85725"/>
          </a:xfrm>
          <a:prstGeom prst="ellipse">
            <a:avLst/>
          </a:prstGeom>
          <a:solidFill>
            <a:srgbClr val="76AFA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2" name="椭圆 7">
            <a:extLst>
              <a:ext uri="{FF2B5EF4-FFF2-40B4-BE49-F238E27FC236}">
                <a16:creationId xmlns:a16="http://schemas.microsoft.com/office/drawing/2014/main" id="{978A3ABE-6496-4F25-968C-ABF743CAA75A}"/>
              </a:ext>
            </a:extLst>
          </p:cNvPr>
          <p:cNvSpPr/>
          <p:nvPr/>
        </p:nvSpPr>
        <p:spPr>
          <a:xfrm rot="11047877" flipH="1">
            <a:off x="7530427" y="5951062"/>
            <a:ext cx="265112" cy="265113"/>
          </a:xfrm>
          <a:prstGeom prst="ellipse">
            <a:avLst/>
          </a:prstGeom>
          <a:solidFill>
            <a:srgbClr val="F4EFD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3" name="椭圆 9">
            <a:extLst>
              <a:ext uri="{FF2B5EF4-FFF2-40B4-BE49-F238E27FC236}">
                <a16:creationId xmlns:a16="http://schemas.microsoft.com/office/drawing/2014/main" id="{D3727365-71B2-41E5-A4DC-EDD8F011E4E7}"/>
              </a:ext>
            </a:extLst>
          </p:cNvPr>
          <p:cNvSpPr/>
          <p:nvPr/>
        </p:nvSpPr>
        <p:spPr>
          <a:xfrm>
            <a:off x="4305444" y="6480826"/>
            <a:ext cx="314325" cy="312738"/>
          </a:xfrm>
          <a:prstGeom prst="ellipse">
            <a:avLst/>
          </a:prstGeom>
          <a:solidFill>
            <a:srgbClr val="EB751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5" name="椭圆 11">
            <a:extLst>
              <a:ext uri="{FF2B5EF4-FFF2-40B4-BE49-F238E27FC236}">
                <a16:creationId xmlns:a16="http://schemas.microsoft.com/office/drawing/2014/main" id="{09F193E6-6877-413C-94FD-6E742A3A5A86}"/>
              </a:ext>
            </a:extLst>
          </p:cNvPr>
          <p:cNvSpPr/>
          <p:nvPr/>
        </p:nvSpPr>
        <p:spPr>
          <a:xfrm>
            <a:off x="7588338" y="6615907"/>
            <a:ext cx="169862" cy="169862"/>
          </a:xfrm>
          <a:prstGeom prst="ellipse">
            <a:avLst/>
          </a:prstGeom>
          <a:solidFill>
            <a:srgbClr val="76AFA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6" name="椭圆 12">
            <a:extLst>
              <a:ext uri="{FF2B5EF4-FFF2-40B4-BE49-F238E27FC236}">
                <a16:creationId xmlns:a16="http://schemas.microsoft.com/office/drawing/2014/main" id="{A71F124C-F32A-4A7E-A123-1BCD73A79C3E}"/>
              </a:ext>
            </a:extLst>
          </p:cNvPr>
          <p:cNvSpPr/>
          <p:nvPr/>
        </p:nvSpPr>
        <p:spPr>
          <a:xfrm>
            <a:off x="7784415" y="6375401"/>
            <a:ext cx="169862" cy="169862"/>
          </a:xfrm>
          <a:prstGeom prst="ellipse">
            <a:avLst/>
          </a:prstGeom>
          <a:solidFill>
            <a:srgbClr val="EB751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7" name="椭圆 13">
            <a:extLst>
              <a:ext uri="{FF2B5EF4-FFF2-40B4-BE49-F238E27FC236}">
                <a16:creationId xmlns:a16="http://schemas.microsoft.com/office/drawing/2014/main" id="{F6C4285C-FA52-4756-87B7-C956468408BB}"/>
              </a:ext>
            </a:extLst>
          </p:cNvPr>
          <p:cNvSpPr/>
          <p:nvPr/>
        </p:nvSpPr>
        <p:spPr>
          <a:xfrm>
            <a:off x="543102" y="6195219"/>
            <a:ext cx="169863" cy="169863"/>
          </a:xfrm>
          <a:prstGeom prst="ellipse">
            <a:avLst/>
          </a:prstGeom>
          <a:solidFill>
            <a:srgbClr val="EB751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8" name="椭圆 17">
            <a:extLst>
              <a:ext uri="{FF2B5EF4-FFF2-40B4-BE49-F238E27FC236}">
                <a16:creationId xmlns:a16="http://schemas.microsoft.com/office/drawing/2014/main" id="{5DB87390-FF84-4F9C-B750-67DC53AB7202}"/>
              </a:ext>
            </a:extLst>
          </p:cNvPr>
          <p:cNvSpPr/>
          <p:nvPr/>
        </p:nvSpPr>
        <p:spPr>
          <a:xfrm>
            <a:off x="-102257" y="5760079"/>
            <a:ext cx="153988" cy="155575"/>
          </a:xfrm>
          <a:prstGeom prst="ellipse">
            <a:avLst/>
          </a:prstGeom>
          <a:solidFill>
            <a:srgbClr val="C8C2AC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9" name="椭圆 18">
            <a:extLst>
              <a:ext uri="{FF2B5EF4-FFF2-40B4-BE49-F238E27FC236}">
                <a16:creationId xmlns:a16="http://schemas.microsoft.com/office/drawing/2014/main" id="{7267FE8D-A13C-4913-B899-DA6360321BB3}"/>
              </a:ext>
            </a:extLst>
          </p:cNvPr>
          <p:cNvSpPr/>
          <p:nvPr/>
        </p:nvSpPr>
        <p:spPr>
          <a:xfrm>
            <a:off x="8048857" y="5768181"/>
            <a:ext cx="688975" cy="688975"/>
          </a:xfrm>
          <a:prstGeom prst="ellipse">
            <a:avLst/>
          </a:prstGeom>
          <a:solidFill>
            <a:srgbClr val="C8C2AC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0" name="椭圆 21">
            <a:extLst>
              <a:ext uri="{FF2B5EF4-FFF2-40B4-BE49-F238E27FC236}">
                <a16:creationId xmlns:a16="http://schemas.microsoft.com/office/drawing/2014/main" id="{B9F1E920-7F77-4A5D-9EBC-C87E1EB1C1A2}"/>
              </a:ext>
            </a:extLst>
          </p:cNvPr>
          <p:cNvSpPr/>
          <p:nvPr/>
        </p:nvSpPr>
        <p:spPr>
          <a:xfrm>
            <a:off x="806673" y="5832476"/>
            <a:ext cx="327025" cy="328613"/>
          </a:xfrm>
          <a:prstGeom prst="ellipse">
            <a:avLst/>
          </a:prstGeom>
          <a:solidFill>
            <a:srgbClr val="F4EFD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1" name="椭圆 24">
            <a:extLst>
              <a:ext uri="{FF2B5EF4-FFF2-40B4-BE49-F238E27FC236}">
                <a16:creationId xmlns:a16="http://schemas.microsoft.com/office/drawing/2014/main" id="{EC852E8E-4505-4AE6-8F95-C1F67096B4D4}"/>
              </a:ext>
            </a:extLst>
          </p:cNvPr>
          <p:cNvSpPr/>
          <p:nvPr/>
        </p:nvSpPr>
        <p:spPr>
          <a:xfrm>
            <a:off x="6585899" y="5713256"/>
            <a:ext cx="457200" cy="457200"/>
          </a:xfrm>
          <a:prstGeom prst="ellipse">
            <a:avLst/>
          </a:prstGeom>
          <a:solidFill>
            <a:srgbClr val="76AFA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2" name="椭圆 25">
            <a:extLst>
              <a:ext uri="{FF2B5EF4-FFF2-40B4-BE49-F238E27FC236}">
                <a16:creationId xmlns:a16="http://schemas.microsoft.com/office/drawing/2014/main" id="{CF88885D-5EFE-4E99-81F1-33E2DADA3479}"/>
              </a:ext>
            </a:extLst>
          </p:cNvPr>
          <p:cNvSpPr/>
          <p:nvPr/>
        </p:nvSpPr>
        <p:spPr>
          <a:xfrm>
            <a:off x="10378556" y="5966619"/>
            <a:ext cx="258763" cy="258762"/>
          </a:xfrm>
          <a:prstGeom prst="ellipse">
            <a:avLst/>
          </a:prstGeom>
          <a:solidFill>
            <a:srgbClr val="76AFA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5" name="椭圆 30">
            <a:extLst>
              <a:ext uri="{FF2B5EF4-FFF2-40B4-BE49-F238E27FC236}">
                <a16:creationId xmlns:a16="http://schemas.microsoft.com/office/drawing/2014/main" id="{8D968B99-9157-41E6-8091-D52B62F88377}"/>
              </a:ext>
            </a:extLst>
          </p:cNvPr>
          <p:cNvSpPr/>
          <p:nvPr/>
        </p:nvSpPr>
        <p:spPr>
          <a:xfrm>
            <a:off x="8830431" y="6437170"/>
            <a:ext cx="339725" cy="339725"/>
          </a:xfrm>
          <a:prstGeom prst="ellipse">
            <a:avLst/>
          </a:prstGeom>
          <a:solidFill>
            <a:srgbClr val="F4EFD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6" name="椭圆 31">
            <a:extLst>
              <a:ext uri="{FF2B5EF4-FFF2-40B4-BE49-F238E27FC236}">
                <a16:creationId xmlns:a16="http://schemas.microsoft.com/office/drawing/2014/main" id="{DE41729C-96C8-4123-83FE-88EDFC035900}"/>
              </a:ext>
            </a:extLst>
          </p:cNvPr>
          <p:cNvSpPr/>
          <p:nvPr/>
        </p:nvSpPr>
        <p:spPr>
          <a:xfrm flipV="1">
            <a:off x="7261155" y="6234907"/>
            <a:ext cx="171450" cy="173037"/>
          </a:xfrm>
          <a:prstGeom prst="ellipse">
            <a:avLst/>
          </a:prstGeom>
          <a:solidFill>
            <a:srgbClr val="FFC53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7" name="椭圆 3">
            <a:extLst>
              <a:ext uri="{FF2B5EF4-FFF2-40B4-BE49-F238E27FC236}">
                <a16:creationId xmlns:a16="http://schemas.microsoft.com/office/drawing/2014/main" id="{7331B59B-EC40-4282-A515-145638C9D9AF}"/>
              </a:ext>
            </a:extLst>
          </p:cNvPr>
          <p:cNvSpPr/>
          <p:nvPr/>
        </p:nvSpPr>
        <p:spPr>
          <a:xfrm rot="10552123" flipH="1" flipV="1">
            <a:off x="2686050" y="5802313"/>
            <a:ext cx="109538" cy="109537"/>
          </a:xfrm>
          <a:prstGeom prst="ellipse">
            <a:avLst/>
          </a:prstGeom>
          <a:solidFill>
            <a:srgbClr val="FFC53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8" name="椭圆 5">
            <a:extLst>
              <a:ext uri="{FF2B5EF4-FFF2-40B4-BE49-F238E27FC236}">
                <a16:creationId xmlns:a16="http://schemas.microsoft.com/office/drawing/2014/main" id="{9C80573A-CA5A-4153-9611-CA508365CB8C}"/>
              </a:ext>
            </a:extLst>
          </p:cNvPr>
          <p:cNvSpPr/>
          <p:nvPr/>
        </p:nvSpPr>
        <p:spPr>
          <a:xfrm rot="10552123" flipH="1">
            <a:off x="3457575" y="6396038"/>
            <a:ext cx="282575" cy="284162"/>
          </a:xfrm>
          <a:prstGeom prst="ellipse">
            <a:avLst/>
          </a:prstGeom>
          <a:solidFill>
            <a:srgbClr val="C8C2AC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9" name="椭圆 8">
            <a:extLst>
              <a:ext uri="{FF2B5EF4-FFF2-40B4-BE49-F238E27FC236}">
                <a16:creationId xmlns:a16="http://schemas.microsoft.com/office/drawing/2014/main" id="{36332B4C-5650-4F58-B462-3DE1D255BEB1}"/>
              </a:ext>
            </a:extLst>
          </p:cNvPr>
          <p:cNvSpPr/>
          <p:nvPr/>
        </p:nvSpPr>
        <p:spPr>
          <a:xfrm flipH="1">
            <a:off x="3787775" y="6581775"/>
            <a:ext cx="169863" cy="169863"/>
          </a:xfrm>
          <a:prstGeom prst="ellipse">
            <a:avLst/>
          </a:prstGeom>
          <a:solidFill>
            <a:srgbClr val="FFC53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0" name="椭圆 14">
            <a:extLst>
              <a:ext uri="{FF2B5EF4-FFF2-40B4-BE49-F238E27FC236}">
                <a16:creationId xmlns:a16="http://schemas.microsoft.com/office/drawing/2014/main" id="{81E7E4B0-53F7-4E59-AC05-B3C925670796}"/>
              </a:ext>
            </a:extLst>
          </p:cNvPr>
          <p:cNvSpPr/>
          <p:nvPr/>
        </p:nvSpPr>
        <p:spPr>
          <a:xfrm flipH="1">
            <a:off x="6371952" y="6507956"/>
            <a:ext cx="344488" cy="344488"/>
          </a:xfrm>
          <a:prstGeom prst="ellipse">
            <a:avLst/>
          </a:prstGeom>
          <a:solidFill>
            <a:srgbClr val="EB751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1" name="椭圆 16">
            <a:extLst>
              <a:ext uri="{FF2B5EF4-FFF2-40B4-BE49-F238E27FC236}">
                <a16:creationId xmlns:a16="http://schemas.microsoft.com/office/drawing/2014/main" id="{951F991B-4EBF-47E4-94BF-3876E4443D0D}"/>
              </a:ext>
            </a:extLst>
          </p:cNvPr>
          <p:cNvSpPr/>
          <p:nvPr/>
        </p:nvSpPr>
        <p:spPr>
          <a:xfrm flipH="1">
            <a:off x="4584770" y="6103331"/>
            <a:ext cx="215900" cy="215900"/>
          </a:xfrm>
          <a:prstGeom prst="ellipse">
            <a:avLst/>
          </a:prstGeom>
          <a:solidFill>
            <a:srgbClr val="C8C2AC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2" name="椭圆 20">
            <a:extLst>
              <a:ext uri="{FF2B5EF4-FFF2-40B4-BE49-F238E27FC236}">
                <a16:creationId xmlns:a16="http://schemas.microsoft.com/office/drawing/2014/main" id="{2B773235-F6B3-40AA-841E-8BDA9E76B77C}"/>
              </a:ext>
            </a:extLst>
          </p:cNvPr>
          <p:cNvSpPr/>
          <p:nvPr/>
        </p:nvSpPr>
        <p:spPr>
          <a:xfrm flipH="1">
            <a:off x="2974975" y="6581775"/>
            <a:ext cx="227013" cy="225425"/>
          </a:xfrm>
          <a:prstGeom prst="ellipse">
            <a:avLst/>
          </a:prstGeom>
          <a:solidFill>
            <a:srgbClr val="F4EFD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3" name="椭圆 22">
            <a:extLst>
              <a:ext uri="{FF2B5EF4-FFF2-40B4-BE49-F238E27FC236}">
                <a16:creationId xmlns:a16="http://schemas.microsoft.com/office/drawing/2014/main" id="{F3A1CEE7-8413-421C-BBC6-D0B286897422}"/>
              </a:ext>
            </a:extLst>
          </p:cNvPr>
          <p:cNvSpPr/>
          <p:nvPr/>
        </p:nvSpPr>
        <p:spPr>
          <a:xfrm flipH="1">
            <a:off x="2906713" y="6115050"/>
            <a:ext cx="276225" cy="276225"/>
          </a:xfrm>
          <a:prstGeom prst="ellipse">
            <a:avLst/>
          </a:prstGeom>
          <a:solidFill>
            <a:srgbClr val="FFC53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5" name="椭圆 26">
            <a:extLst>
              <a:ext uri="{FF2B5EF4-FFF2-40B4-BE49-F238E27FC236}">
                <a16:creationId xmlns:a16="http://schemas.microsoft.com/office/drawing/2014/main" id="{320895EC-7356-47FE-A5F3-65A0AD785576}"/>
              </a:ext>
            </a:extLst>
          </p:cNvPr>
          <p:cNvSpPr/>
          <p:nvPr/>
        </p:nvSpPr>
        <p:spPr>
          <a:xfrm rot="10552123">
            <a:off x="9235514" y="6661350"/>
            <a:ext cx="85725" cy="87313"/>
          </a:xfrm>
          <a:prstGeom prst="ellipse">
            <a:avLst/>
          </a:prstGeom>
          <a:solidFill>
            <a:srgbClr val="76AFA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6" name="椭圆 28">
            <a:extLst>
              <a:ext uri="{FF2B5EF4-FFF2-40B4-BE49-F238E27FC236}">
                <a16:creationId xmlns:a16="http://schemas.microsoft.com/office/drawing/2014/main" id="{4E30E84C-DE6D-488B-9891-D2DDDB1C6ECE}"/>
              </a:ext>
            </a:extLst>
          </p:cNvPr>
          <p:cNvSpPr/>
          <p:nvPr/>
        </p:nvSpPr>
        <p:spPr>
          <a:xfrm flipH="1">
            <a:off x="7032555" y="6456362"/>
            <a:ext cx="400050" cy="401638"/>
          </a:xfrm>
          <a:prstGeom prst="ellipse">
            <a:avLst/>
          </a:prstGeom>
          <a:solidFill>
            <a:srgbClr val="F4EFD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7" name="椭圆 32">
            <a:extLst>
              <a:ext uri="{FF2B5EF4-FFF2-40B4-BE49-F238E27FC236}">
                <a16:creationId xmlns:a16="http://schemas.microsoft.com/office/drawing/2014/main" id="{7CC38A13-D98C-4DCF-9837-EDA862BEF62C}"/>
              </a:ext>
            </a:extLst>
          </p:cNvPr>
          <p:cNvSpPr/>
          <p:nvPr/>
        </p:nvSpPr>
        <p:spPr>
          <a:xfrm flipH="1">
            <a:off x="5817712" y="6400006"/>
            <a:ext cx="257175" cy="257175"/>
          </a:xfrm>
          <a:prstGeom prst="ellipse">
            <a:avLst/>
          </a:prstGeom>
          <a:solidFill>
            <a:srgbClr val="F4EFD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8" name="椭圆 33">
            <a:extLst>
              <a:ext uri="{FF2B5EF4-FFF2-40B4-BE49-F238E27FC236}">
                <a16:creationId xmlns:a16="http://schemas.microsoft.com/office/drawing/2014/main" id="{E0C6BFAF-0781-4CD8-8D81-AAEFB7A050C6}"/>
              </a:ext>
            </a:extLst>
          </p:cNvPr>
          <p:cNvSpPr/>
          <p:nvPr/>
        </p:nvSpPr>
        <p:spPr>
          <a:xfrm>
            <a:off x="1127125" y="5594350"/>
            <a:ext cx="169863" cy="169863"/>
          </a:xfrm>
          <a:prstGeom prst="ellipse">
            <a:avLst/>
          </a:prstGeom>
          <a:solidFill>
            <a:srgbClr val="C8C2AC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9" name="椭圆 34">
            <a:extLst>
              <a:ext uri="{FF2B5EF4-FFF2-40B4-BE49-F238E27FC236}">
                <a16:creationId xmlns:a16="http://schemas.microsoft.com/office/drawing/2014/main" id="{AA872A89-7A0B-4B09-B336-F07DBC140380}"/>
              </a:ext>
            </a:extLst>
          </p:cNvPr>
          <p:cNvSpPr/>
          <p:nvPr/>
        </p:nvSpPr>
        <p:spPr>
          <a:xfrm flipV="1">
            <a:off x="1176338" y="6140450"/>
            <a:ext cx="171450" cy="171450"/>
          </a:xfrm>
          <a:prstGeom prst="ellipse">
            <a:avLst/>
          </a:prstGeom>
          <a:solidFill>
            <a:srgbClr val="FFC53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0" name="椭圆 37">
            <a:extLst>
              <a:ext uri="{FF2B5EF4-FFF2-40B4-BE49-F238E27FC236}">
                <a16:creationId xmlns:a16="http://schemas.microsoft.com/office/drawing/2014/main" id="{D3E85BE3-1EE7-467D-9787-60D3FCA25E62}"/>
              </a:ext>
            </a:extLst>
          </p:cNvPr>
          <p:cNvSpPr/>
          <p:nvPr/>
        </p:nvSpPr>
        <p:spPr>
          <a:xfrm>
            <a:off x="1946275" y="5840413"/>
            <a:ext cx="466725" cy="465137"/>
          </a:xfrm>
          <a:prstGeom prst="ellipse">
            <a:avLst/>
          </a:prstGeom>
          <a:solidFill>
            <a:srgbClr val="C8C2AC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2" name="椭圆 40">
            <a:extLst>
              <a:ext uri="{FF2B5EF4-FFF2-40B4-BE49-F238E27FC236}">
                <a16:creationId xmlns:a16="http://schemas.microsoft.com/office/drawing/2014/main" id="{EB6D840B-230C-4408-B36C-3252A58ABB32}"/>
              </a:ext>
            </a:extLst>
          </p:cNvPr>
          <p:cNvSpPr/>
          <p:nvPr/>
        </p:nvSpPr>
        <p:spPr>
          <a:xfrm>
            <a:off x="6356798" y="6095714"/>
            <a:ext cx="169862" cy="169863"/>
          </a:xfrm>
          <a:prstGeom prst="ellipse">
            <a:avLst/>
          </a:prstGeom>
          <a:solidFill>
            <a:srgbClr val="C8C2AC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3" name="椭圆 41">
            <a:extLst>
              <a:ext uri="{FF2B5EF4-FFF2-40B4-BE49-F238E27FC236}">
                <a16:creationId xmlns:a16="http://schemas.microsoft.com/office/drawing/2014/main" id="{9CC7A09E-443D-47D3-A148-19370FFB93EB}"/>
              </a:ext>
            </a:extLst>
          </p:cNvPr>
          <p:cNvSpPr/>
          <p:nvPr/>
        </p:nvSpPr>
        <p:spPr>
          <a:xfrm rot="10552123">
            <a:off x="8873791" y="6059675"/>
            <a:ext cx="87313" cy="87312"/>
          </a:xfrm>
          <a:prstGeom prst="ellipse">
            <a:avLst/>
          </a:prstGeom>
          <a:solidFill>
            <a:srgbClr val="76AFA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4" name="椭圆 42">
            <a:extLst>
              <a:ext uri="{FF2B5EF4-FFF2-40B4-BE49-F238E27FC236}">
                <a16:creationId xmlns:a16="http://schemas.microsoft.com/office/drawing/2014/main" id="{27D2C817-BCB5-432C-B986-A6D31E862D8F}"/>
              </a:ext>
            </a:extLst>
          </p:cNvPr>
          <p:cNvSpPr/>
          <p:nvPr/>
        </p:nvSpPr>
        <p:spPr>
          <a:xfrm flipH="1">
            <a:off x="1914525" y="6599238"/>
            <a:ext cx="276225" cy="274637"/>
          </a:xfrm>
          <a:prstGeom prst="ellipse">
            <a:avLst/>
          </a:prstGeom>
          <a:solidFill>
            <a:srgbClr val="FFC53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5" name="椭圆 43">
            <a:extLst>
              <a:ext uri="{FF2B5EF4-FFF2-40B4-BE49-F238E27FC236}">
                <a16:creationId xmlns:a16="http://schemas.microsoft.com/office/drawing/2014/main" id="{965D2663-7F60-4B3C-9F1C-7CF6ED11BB6C}"/>
              </a:ext>
            </a:extLst>
          </p:cNvPr>
          <p:cNvSpPr/>
          <p:nvPr/>
        </p:nvSpPr>
        <p:spPr>
          <a:xfrm rot="10552123">
            <a:off x="1365250" y="6551613"/>
            <a:ext cx="87313" cy="87312"/>
          </a:xfrm>
          <a:prstGeom prst="ellipse">
            <a:avLst/>
          </a:prstGeom>
          <a:solidFill>
            <a:srgbClr val="76AFA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6" name="椭圆 44">
            <a:extLst>
              <a:ext uri="{FF2B5EF4-FFF2-40B4-BE49-F238E27FC236}">
                <a16:creationId xmlns:a16="http://schemas.microsoft.com/office/drawing/2014/main" id="{C8CF7D74-AB8B-4667-B6E2-815E3A5E93F1}"/>
              </a:ext>
            </a:extLst>
          </p:cNvPr>
          <p:cNvSpPr/>
          <p:nvPr/>
        </p:nvSpPr>
        <p:spPr>
          <a:xfrm>
            <a:off x="160338" y="6594475"/>
            <a:ext cx="258762" cy="258763"/>
          </a:xfrm>
          <a:prstGeom prst="ellipse">
            <a:avLst/>
          </a:prstGeom>
          <a:solidFill>
            <a:srgbClr val="76AFA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7" name="椭圆 45">
            <a:extLst>
              <a:ext uri="{FF2B5EF4-FFF2-40B4-BE49-F238E27FC236}">
                <a16:creationId xmlns:a16="http://schemas.microsoft.com/office/drawing/2014/main" id="{8D06D995-78DF-4DA7-A2D4-AB08C5A2719B}"/>
              </a:ext>
            </a:extLst>
          </p:cNvPr>
          <p:cNvSpPr/>
          <p:nvPr/>
        </p:nvSpPr>
        <p:spPr>
          <a:xfrm>
            <a:off x="2327275" y="6249988"/>
            <a:ext cx="327025" cy="327025"/>
          </a:xfrm>
          <a:prstGeom prst="ellipse">
            <a:avLst/>
          </a:prstGeom>
          <a:solidFill>
            <a:srgbClr val="F4EFD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8" name="椭圆 46">
            <a:extLst>
              <a:ext uri="{FF2B5EF4-FFF2-40B4-BE49-F238E27FC236}">
                <a16:creationId xmlns:a16="http://schemas.microsoft.com/office/drawing/2014/main" id="{05F45AAC-DEB6-44DE-9E58-D9E91571E9CE}"/>
              </a:ext>
            </a:extLst>
          </p:cNvPr>
          <p:cNvSpPr/>
          <p:nvPr/>
        </p:nvSpPr>
        <p:spPr>
          <a:xfrm>
            <a:off x="333375" y="5903118"/>
            <a:ext cx="171450" cy="169862"/>
          </a:xfrm>
          <a:prstGeom prst="ellipse">
            <a:avLst/>
          </a:prstGeom>
          <a:solidFill>
            <a:srgbClr val="C8C2AC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9" name="椭圆 47">
            <a:extLst>
              <a:ext uri="{FF2B5EF4-FFF2-40B4-BE49-F238E27FC236}">
                <a16:creationId xmlns:a16="http://schemas.microsoft.com/office/drawing/2014/main" id="{E4E0D850-FD27-454E-A5D8-F11C015AF5F9}"/>
              </a:ext>
            </a:extLst>
          </p:cNvPr>
          <p:cNvSpPr/>
          <p:nvPr/>
        </p:nvSpPr>
        <p:spPr>
          <a:xfrm>
            <a:off x="5480877" y="5972648"/>
            <a:ext cx="314325" cy="314325"/>
          </a:xfrm>
          <a:prstGeom prst="ellipse">
            <a:avLst/>
          </a:prstGeom>
          <a:solidFill>
            <a:srgbClr val="FFC53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0" name="椭圆 48">
            <a:extLst>
              <a:ext uri="{FF2B5EF4-FFF2-40B4-BE49-F238E27FC236}">
                <a16:creationId xmlns:a16="http://schemas.microsoft.com/office/drawing/2014/main" id="{D42CB615-B835-45B4-88A5-EFEA0801F709}"/>
              </a:ext>
            </a:extLst>
          </p:cNvPr>
          <p:cNvSpPr/>
          <p:nvPr/>
        </p:nvSpPr>
        <p:spPr>
          <a:xfrm>
            <a:off x="850900" y="6700838"/>
            <a:ext cx="314325" cy="314325"/>
          </a:xfrm>
          <a:prstGeom prst="ellipse">
            <a:avLst/>
          </a:prstGeom>
          <a:solidFill>
            <a:srgbClr val="EB751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1" name="椭圆 49">
            <a:extLst>
              <a:ext uri="{FF2B5EF4-FFF2-40B4-BE49-F238E27FC236}">
                <a16:creationId xmlns:a16="http://schemas.microsoft.com/office/drawing/2014/main" id="{6D1C65CB-A088-4545-97AF-E34BA728DE38}"/>
              </a:ext>
            </a:extLst>
          </p:cNvPr>
          <p:cNvSpPr/>
          <p:nvPr/>
        </p:nvSpPr>
        <p:spPr>
          <a:xfrm>
            <a:off x="1706289" y="5497513"/>
            <a:ext cx="314325" cy="312738"/>
          </a:xfrm>
          <a:prstGeom prst="ellipse">
            <a:avLst/>
          </a:prstGeom>
          <a:solidFill>
            <a:srgbClr val="EB751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2" name="椭圆 51">
            <a:extLst>
              <a:ext uri="{FF2B5EF4-FFF2-40B4-BE49-F238E27FC236}">
                <a16:creationId xmlns:a16="http://schemas.microsoft.com/office/drawing/2014/main" id="{AA13065E-60FE-4B09-A25C-7ED470C592A3}"/>
              </a:ext>
            </a:extLst>
          </p:cNvPr>
          <p:cNvSpPr/>
          <p:nvPr/>
        </p:nvSpPr>
        <p:spPr>
          <a:xfrm>
            <a:off x="10115075" y="6430963"/>
            <a:ext cx="312738" cy="312737"/>
          </a:xfrm>
          <a:prstGeom prst="ellipse">
            <a:avLst/>
          </a:prstGeom>
          <a:solidFill>
            <a:srgbClr val="FFC53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3" name="椭圆 52">
            <a:extLst>
              <a:ext uri="{FF2B5EF4-FFF2-40B4-BE49-F238E27FC236}">
                <a16:creationId xmlns:a16="http://schemas.microsoft.com/office/drawing/2014/main" id="{A01A3463-7142-4BA7-B74D-C54EAE92CAB3}"/>
              </a:ext>
            </a:extLst>
          </p:cNvPr>
          <p:cNvSpPr/>
          <p:nvPr/>
        </p:nvSpPr>
        <p:spPr>
          <a:xfrm>
            <a:off x="5115314" y="6265577"/>
            <a:ext cx="314325" cy="314325"/>
          </a:xfrm>
          <a:prstGeom prst="ellipse">
            <a:avLst/>
          </a:prstGeom>
          <a:solidFill>
            <a:srgbClr val="76AFA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4" name="椭圆 53">
            <a:extLst>
              <a:ext uri="{FF2B5EF4-FFF2-40B4-BE49-F238E27FC236}">
                <a16:creationId xmlns:a16="http://schemas.microsoft.com/office/drawing/2014/main" id="{07539CD7-B2B2-49C4-978F-21600622C6CC}"/>
              </a:ext>
            </a:extLst>
          </p:cNvPr>
          <p:cNvSpPr/>
          <p:nvPr/>
        </p:nvSpPr>
        <p:spPr>
          <a:xfrm>
            <a:off x="8594999" y="6585744"/>
            <a:ext cx="169863" cy="169862"/>
          </a:xfrm>
          <a:prstGeom prst="ellipse">
            <a:avLst/>
          </a:prstGeom>
          <a:solidFill>
            <a:srgbClr val="FFC53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6" name="椭圆 55">
            <a:extLst>
              <a:ext uri="{FF2B5EF4-FFF2-40B4-BE49-F238E27FC236}">
                <a16:creationId xmlns:a16="http://schemas.microsoft.com/office/drawing/2014/main" id="{C046BF4D-F81A-4436-8CF7-9B1DF8804707}"/>
              </a:ext>
            </a:extLst>
          </p:cNvPr>
          <p:cNvSpPr/>
          <p:nvPr/>
        </p:nvSpPr>
        <p:spPr>
          <a:xfrm flipH="1">
            <a:off x="4792568" y="6634956"/>
            <a:ext cx="215900" cy="217488"/>
          </a:xfrm>
          <a:prstGeom prst="ellipse">
            <a:avLst/>
          </a:prstGeom>
          <a:solidFill>
            <a:srgbClr val="FFC53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" name="椭圆 49">
            <a:extLst>
              <a:ext uri="{FF2B5EF4-FFF2-40B4-BE49-F238E27FC236}">
                <a16:creationId xmlns:a16="http://schemas.microsoft.com/office/drawing/2014/main" id="{39732142-707B-42AB-A219-46944FE7E8AB}"/>
              </a:ext>
            </a:extLst>
          </p:cNvPr>
          <p:cNvSpPr/>
          <p:nvPr/>
        </p:nvSpPr>
        <p:spPr>
          <a:xfrm>
            <a:off x="9438646" y="6234907"/>
            <a:ext cx="314325" cy="312738"/>
          </a:xfrm>
          <a:prstGeom prst="ellipse">
            <a:avLst/>
          </a:prstGeom>
          <a:solidFill>
            <a:srgbClr val="EB751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椭圆 21">
            <a:extLst>
              <a:ext uri="{FF2B5EF4-FFF2-40B4-BE49-F238E27FC236}">
                <a16:creationId xmlns:a16="http://schemas.microsoft.com/office/drawing/2014/main" id="{8B6F70FC-5F75-4C03-8FAE-38561B45D204}"/>
              </a:ext>
            </a:extLst>
          </p:cNvPr>
          <p:cNvSpPr/>
          <p:nvPr/>
        </p:nvSpPr>
        <p:spPr>
          <a:xfrm>
            <a:off x="11149733" y="5569269"/>
            <a:ext cx="239817" cy="240982"/>
          </a:xfrm>
          <a:prstGeom prst="ellipse">
            <a:avLst/>
          </a:prstGeom>
          <a:solidFill>
            <a:srgbClr val="F4EFD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52" name="椭圆 13">
            <a:extLst>
              <a:ext uri="{FF2B5EF4-FFF2-40B4-BE49-F238E27FC236}">
                <a16:creationId xmlns:a16="http://schemas.microsoft.com/office/drawing/2014/main" id="{CF76AC79-923C-4D27-8DB9-88ED0397C4FF}"/>
              </a:ext>
            </a:extLst>
          </p:cNvPr>
          <p:cNvSpPr/>
          <p:nvPr/>
        </p:nvSpPr>
        <p:spPr>
          <a:xfrm>
            <a:off x="10767873" y="5830722"/>
            <a:ext cx="169863" cy="169863"/>
          </a:xfrm>
          <a:prstGeom prst="ellipse">
            <a:avLst/>
          </a:prstGeom>
          <a:solidFill>
            <a:srgbClr val="EB751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54" name="椭圆 33">
            <a:extLst>
              <a:ext uri="{FF2B5EF4-FFF2-40B4-BE49-F238E27FC236}">
                <a16:creationId xmlns:a16="http://schemas.microsoft.com/office/drawing/2014/main" id="{78B980C4-7766-45CF-B748-E553DB8DB9B1}"/>
              </a:ext>
            </a:extLst>
          </p:cNvPr>
          <p:cNvSpPr/>
          <p:nvPr/>
        </p:nvSpPr>
        <p:spPr>
          <a:xfrm>
            <a:off x="10998144" y="6328283"/>
            <a:ext cx="169863" cy="169863"/>
          </a:xfrm>
          <a:prstGeom prst="ellipse">
            <a:avLst/>
          </a:prstGeom>
          <a:solidFill>
            <a:srgbClr val="C8C2AC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56" name="椭圆 22">
            <a:extLst>
              <a:ext uri="{FF2B5EF4-FFF2-40B4-BE49-F238E27FC236}">
                <a16:creationId xmlns:a16="http://schemas.microsoft.com/office/drawing/2014/main" id="{7BE768B2-7D52-4816-B81E-89CB47413C8C}"/>
              </a:ext>
            </a:extLst>
          </p:cNvPr>
          <p:cNvSpPr/>
          <p:nvPr/>
        </p:nvSpPr>
        <p:spPr>
          <a:xfrm flipH="1">
            <a:off x="11446125" y="6533357"/>
            <a:ext cx="276225" cy="276225"/>
          </a:xfrm>
          <a:prstGeom prst="ellipse">
            <a:avLst/>
          </a:prstGeom>
          <a:solidFill>
            <a:srgbClr val="FFC53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58" name="椭圆 52">
            <a:extLst>
              <a:ext uri="{FF2B5EF4-FFF2-40B4-BE49-F238E27FC236}">
                <a16:creationId xmlns:a16="http://schemas.microsoft.com/office/drawing/2014/main" id="{C4F0260B-3C69-4B89-8D19-87B2587C3196}"/>
              </a:ext>
            </a:extLst>
          </p:cNvPr>
          <p:cNvSpPr/>
          <p:nvPr/>
        </p:nvSpPr>
        <p:spPr>
          <a:xfrm>
            <a:off x="11432665" y="5799194"/>
            <a:ext cx="485906" cy="485906"/>
          </a:xfrm>
          <a:prstGeom prst="ellipse">
            <a:avLst/>
          </a:prstGeom>
          <a:solidFill>
            <a:srgbClr val="76AFA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60" name="椭圆 17">
            <a:extLst>
              <a:ext uri="{FF2B5EF4-FFF2-40B4-BE49-F238E27FC236}">
                <a16:creationId xmlns:a16="http://schemas.microsoft.com/office/drawing/2014/main" id="{C644299E-AF05-4E34-887E-647349C72192}"/>
              </a:ext>
            </a:extLst>
          </p:cNvPr>
          <p:cNvSpPr/>
          <p:nvPr/>
        </p:nvSpPr>
        <p:spPr>
          <a:xfrm>
            <a:off x="12049125" y="5883904"/>
            <a:ext cx="118406" cy="126371"/>
          </a:xfrm>
          <a:prstGeom prst="ellipse">
            <a:avLst/>
          </a:prstGeom>
          <a:solidFill>
            <a:srgbClr val="C8C2AC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390966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文字方塊 55">
            <a:extLst>
              <a:ext uri="{FF2B5EF4-FFF2-40B4-BE49-F238E27FC236}">
                <a16:creationId xmlns:a16="http://schemas.microsoft.com/office/drawing/2014/main" id="{99813302-0DBB-43E6-AB02-2D09AF6E8CCF}"/>
              </a:ext>
            </a:extLst>
          </p:cNvPr>
          <p:cNvSpPr txBox="1"/>
          <p:nvPr/>
        </p:nvSpPr>
        <p:spPr>
          <a:xfrm>
            <a:off x="1738383" y="577467"/>
            <a:ext cx="10062399" cy="45166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lnSpc>
                <a:spcPts val="11500"/>
              </a:lnSpc>
              <a:defRPr/>
            </a:pPr>
            <a:r>
              <a:rPr lang="zh-TW" altLang="en-US" sz="7200" b="1" dirty="0">
                <a:solidFill>
                  <a:srgbClr val="EB7513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幸福</a:t>
            </a:r>
            <a:r>
              <a:rPr lang="zh-TW" altLang="en-US" sz="7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的戶外教學</a:t>
            </a:r>
            <a:endParaRPr lang="en-US" altLang="zh-TW" sz="7200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defTabSz="457200">
              <a:lnSpc>
                <a:spcPts val="11500"/>
              </a:lnSpc>
              <a:defRPr/>
            </a:pPr>
            <a:r>
              <a:rPr lang="zh-TW" altLang="en-US" sz="7200" b="1" dirty="0">
                <a:solidFill>
                  <a:srgbClr val="EB7513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放鬆</a:t>
            </a:r>
            <a:r>
              <a:rPr lang="zh-TW" altLang="en-US" sz="7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的一天</a:t>
            </a:r>
            <a:endParaRPr lang="en-US" altLang="zh-TW" sz="7200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defTabSz="457200">
              <a:lnSpc>
                <a:spcPts val="11500"/>
              </a:lnSpc>
              <a:defRPr/>
            </a:pPr>
            <a:r>
              <a:rPr lang="zh-TW" altLang="en-US" sz="7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出去玩真</a:t>
            </a:r>
            <a:r>
              <a:rPr lang="zh-TW" altLang="en-US" sz="7200" b="1" dirty="0">
                <a:solidFill>
                  <a:srgbClr val="EB7513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快樂</a:t>
            </a:r>
          </a:p>
        </p:txBody>
      </p:sp>
      <p:sp>
        <p:nvSpPr>
          <p:cNvPr id="6" name="椭圆 6">
            <a:extLst>
              <a:ext uri="{FF2B5EF4-FFF2-40B4-BE49-F238E27FC236}">
                <a16:creationId xmlns:a16="http://schemas.microsoft.com/office/drawing/2014/main" id="{CFD48410-AC5F-44FA-8EC5-180D957B81B5}"/>
              </a:ext>
            </a:extLst>
          </p:cNvPr>
          <p:cNvSpPr/>
          <p:nvPr/>
        </p:nvSpPr>
        <p:spPr>
          <a:xfrm rot="11047877" flipH="1">
            <a:off x="344288" y="5548311"/>
            <a:ext cx="87312" cy="85725"/>
          </a:xfrm>
          <a:prstGeom prst="ellipse">
            <a:avLst/>
          </a:prstGeom>
          <a:solidFill>
            <a:srgbClr val="76AFA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6C0EF50C-2E08-4FC8-AA5D-3265CAC0D119}"/>
              </a:ext>
            </a:extLst>
          </p:cNvPr>
          <p:cNvSpPr/>
          <p:nvPr/>
        </p:nvSpPr>
        <p:spPr>
          <a:xfrm rot="11047877" flipH="1">
            <a:off x="7530427" y="5951062"/>
            <a:ext cx="265112" cy="265113"/>
          </a:xfrm>
          <a:prstGeom prst="ellipse">
            <a:avLst/>
          </a:prstGeom>
          <a:solidFill>
            <a:srgbClr val="F4EFD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4B0E48E6-1F85-4084-AFB0-B832584AED25}"/>
              </a:ext>
            </a:extLst>
          </p:cNvPr>
          <p:cNvSpPr/>
          <p:nvPr/>
        </p:nvSpPr>
        <p:spPr>
          <a:xfrm>
            <a:off x="4305444" y="6480826"/>
            <a:ext cx="314325" cy="312738"/>
          </a:xfrm>
          <a:prstGeom prst="ellipse">
            <a:avLst/>
          </a:prstGeom>
          <a:solidFill>
            <a:srgbClr val="EB751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id="{C181154A-FA9B-40B1-B158-543DF0E70B38}"/>
              </a:ext>
            </a:extLst>
          </p:cNvPr>
          <p:cNvSpPr/>
          <p:nvPr/>
        </p:nvSpPr>
        <p:spPr>
          <a:xfrm>
            <a:off x="7588338" y="6615907"/>
            <a:ext cx="169862" cy="169862"/>
          </a:xfrm>
          <a:prstGeom prst="ellipse">
            <a:avLst/>
          </a:prstGeom>
          <a:solidFill>
            <a:srgbClr val="76AFA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4" name="椭圆 12">
            <a:extLst>
              <a:ext uri="{FF2B5EF4-FFF2-40B4-BE49-F238E27FC236}">
                <a16:creationId xmlns:a16="http://schemas.microsoft.com/office/drawing/2014/main" id="{EC41FC87-9636-4607-A073-A003CD872196}"/>
              </a:ext>
            </a:extLst>
          </p:cNvPr>
          <p:cNvSpPr/>
          <p:nvPr/>
        </p:nvSpPr>
        <p:spPr>
          <a:xfrm>
            <a:off x="7784415" y="6375401"/>
            <a:ext cx="169862" cy="169862"/>
          </a:xfrm>
          <a:prstGeom prst="ellipse">
            <a:avLst/>
          </a:prstGeom>
          <a:solidFill>
            <a:srgbClr val="EB751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6" name="椭圆 13">
            <a:extLst>
              <a:ext uri="{FF2B5EF4-FFF2-40B4-BE49-F238E27FC236}">
                <a16:creationId xmlns:a16="http://schemas.microsoft.com/office/drawing/2014/main" id="{A665A932-1731-4BBF-BDB2-4FB39DF712CC}"/>
              </a:ext>
            </a:extLst>
          </p:cNvPr>
          <p:cNvSpPr/>
          <p:nvPr/>
        </p:nvSpPr>
        <p:spPr>
          <a:xfrm>
            <a:off x="543102" y="6195219"/>
            <a:ext cx="169863" cy="169863"/>
          </a:xfrm>
          <a:prstGeom prst="ellipse">
            <a:avLst/>
          </a:prstGeom>
          <a:solidFill>
            <a:srgbClr val="EB751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8" name="椭圆 17">
            <a:extLst>
              <a:ext uri="{FF2B5EF4-FFF2-40B4-BE49-F238E27FC236}">
                <a16:creationId xmlns:a16="http://schemas.microsoft.com/office/drawing/2014/main" id="{62F6AC22-E61C-41D4-9E1D-5FA32E94D505}"/>
              </a:ext>
            </a:extLst>
          </p:cNvPr>
          <p:cNvSpPr/>
          <p:nvPr/>
        </p:nvSpPr>
        <p:spPr>
          <a:xfrm>
            <a:off x="-102257" y="5760079"/>
            <a:ext cx="153988" cy="155575"/>
          </a:xfrm>
          <a:prstGeom prst="ellipse">
            <a:avLst/>
          </a:prstGeom>
          <a:solidFill>
            <a:srgbClr val="C8C2AC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" name="椭圆 18">
            <a:extLst>
              <a:ext uri="{FF2B5EF4-FFF2-40B4-BE49-F238E27FC236}">
                <a16:creationId xmlns:a16="http://schemas.microsoft.com/office/drawing/2014/main" id="{8A670307-367E-4CAA-8063-13FEA27657D7}"/>
              </a:ext>
            </a:extLst>
          </p:cNvPr>
          <p:cNvSpPr/>
          <p:nvPr/>
        </p:nvSpPr>
        <p:spPr>
          <a:xfrm>
            <a:off x="8048857" y="5768181"/>
            <a:ext cx="688975" cy="688975"/>
          </a:xfrm>
          <a:prstGeom prst="ellipse">
            <a:avLst/>
          </a:prstGeom>
          <a:solidFill>
            <a:srgbClr val="C8C2AC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2" name="椭圆 21">
            <a:extLst>
              <a:ext uri="{FF2B5EF4-FFF2-40B4-BE49-F238E27FC236}">
                <a16:creationId xmlns:a16="http://schemas.microsoft.com/office/drawing/2014/main" id="{9464DCE9-D3CB-4DDB-BB94-70867D428E54}"/>
              </a:ext>
            </a:extLst>
          </p:cNvPr>
          <p:cNvSpPr/>
          <p:nvPr/>
        </p:nvSpPr>
        <p:spPr>
          <a:xfrm>
            <a:off x="806673" y="5832476"/>
            <a:ext cx="327025" cy="328613"/>
          </a:xfrm>
          <a:prstGeom prst="ellipse">
            <a:avLst/>
          </a:prstGeom>
          <a:solidFill>
            <a:srgbClr val="F4EFD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4" name="椭圆 24">
            <a:extLst>
              <a:ext uri="{FF2B5EF4-FFF2-40B4-BE49-F238E27FC236}">
                <a16:creationId xmlns:a16="http://schemas.microsoft.com/office/drawing/2014/main" id="{A73364CE-ED2F-4DE2-A4A3-C23E999AF6C4}"/>
              </a:ext>
            </a:extLst>
          </p:cNvPr>
          <p:cNvSpPr/>
          <p:nvPr/>
        </p:nvSpPr>
        <p:spPr>
          <a:xfrm>
            <a:off x="6585899" y="5713256"/>
            <a:ext cx="457200" cy="457200"/>
          </a:xfrm>
          <a:prstGeom prst="ellipse">
            <a:avLst/>
          </a:prstGeom>
          <a:solidFill>
            <a:srgbClr val="76AFA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6" name="椭圆 25">
            <a:extLst>
              <a:ext uri="{FF2B5EF4-FFF2-40B4-BE49-F238E27FC236}">
                <a16:creationId xmlns:a16="http://schemas.microsoft.com/office/drawing/2014/main" id="{7636AC89-889E-42B6-938E-3B5565195DFD}"/>
              </a:ext>
            </a:extLst>
          </p:cNvPr>
          <p:cNvSpPr/>
          <p:nvPr/>
        </p:nvSpPr>
        <p:spPr>
          <a:xfrm>
            <a:off x="10378556" y="5966619"/>
            <a:ext cx="258763" cy="258762"/>
          </a:xfrm>
          <a:prstGeom prst="ellipse">
            <a:avLst/>
          </a:prstGeom>
          <a:solidFill>
            <a:srgbClr val="76AFA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8" name="椭圆 30">
            <a:extLst>
              <a:ext uri="{FF2B5EF4-FFF2-40B4-BE49-F238E27FC236}">
                <a16:creationId xmlns:a16="http://schemas.microsoft.com/office/drawing/2014/main" id="{82227657-BA98-4A45-9991-D8A7760721F7}"/>
              </a:ext>
            </a:extLst>
          </p:cNvPr>
          <p:cNvSpPr/>
          <p:nvPr/>
        </p:nvSpPr>
        <p:spPr>
          <a:xfrm>
            <a:off x="8830431" y="6437170"/>
            <a:ext cx="339725" cy="339725"/>
          </a:xfrm>
          <a:prstGeom prst="ellipse">
            <a:avLst/>
          </a:prstGeom>
          <a:solidFill>
            <a:srgbClr val="F4EFD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0" name="椭圆 31">
            <a:extLst>
              <a:ext uri="{FF2B5EF4-FFF2-40B4-BE49-F238E27FC236}">
                <a16:creationId xmlns:a16="http://schemas.microsoft.com/office/drawing/2014/main" id="{36DF0333-E4E7-40B9-8B28-0185C16C8B02}"/>
              </a:ext>
            </a:extLst>
          </p:cNvPr>
          <p:cNvSpPr/>
          <p:nvPr/>
        </p:nvSpPr>
        <p:spPr>
          <a:xfrm flipV="1">
            <a:off x="7261155" y="6234907"/>
            <a:ext cx="171450" cy="173037"/>
          </a:xfrm>
          <a:prstGeom prst="ellipse">
            <a:avLst/>
          </a:prstGeom>
          <a:solidFill>
            <a:srgbClr val="FFC53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2" name="椭圆 3">
            <a:extLst>
              <a:ext uri="{FF2B5EF4-FFF2-40B4-BE49-F238E27FC236}">
                <a16:creationId xmlns:a16="http://schemas.microsoft.com/office/drawing/2014/main" id="{4833E8AF-8AC2-4076-ABD8-9CD161A88467}"/>
              </a:ext>
            </a:extLst>
          </p:cNvPr>
          <p:cNvSpPr/>
          <p:nvPr/>
        </p:nvSpPr>
        <p:spPr>
          <a:xfrm rot="10552123" flipH="1" flipV="1">
            <a:off x="2686050" y="5802313"/>
            <a:ext cx="109538" cy="109537"/>
          </a:xfrm>
          <a:prstGeom prst="ellipse">
            <a:avLst/>
          </a:prstGeom>
          <a:solidFill>
            <a:srgbClr val="FFC53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4" name="椭圆 5">
            <a:extLst>
              <a:ext uri="{FF2B5EF4-FFF2-40B4-BE49-F238E27FC236}">
                <a16:creationId xmlns:a16="http://schemas.microsoft.com/office/drawing/2014/main" id="{C23502D5-F6A5-402D-9D0B-A39A089E7FE6}"/>
              </a:ext>
            </a:extLst>
          </p:cNvPr>
          <p:cNvSpPr/>
          <p:nvPr/>
        </p:nvSpPr>
        <p:spPr>
          <a:xfrm rot="10552123" flipH="1">
            <a:off x="3457575" y="6396038"/>
            <a:ext cx="282575" cy="284162"/>
          </a:xfrm>
          <a:prstGeom prst="ellipse">
            <a:avLst/>
          </a:prstGeom>
          <a:solidFill>
            <a:srgbClr val="C8C2AC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6" name="椭圆 8">
            <a:extLst>
              <a:ext uri="{FF2B5EF4-FFF2-40B4-BE49-F238E27FC236}">
                <a16:creationId xmlns:a16="http://schemas.microsoft.com/office/drawing/2014/main" id="{FCA414FF-F9FA-4FD8-8AB6-3C3B70E7A977}"/>
              </a:ext>
            </a:extLst>
          </p:cNvPr>
          <p:cNvSpPr/>
          <p:nvPr/>
        </p:nvSpPr>
        <p:spPr>
          <a:xfrm flipH="1">
            <a:off x="3787775" y="6581775"/>
            <a:ext cx="169863" cy="169863"/>
          </a:xfrm>
          <a:prstGeom prst="ellipse">
            <a:avLst/>
          </a:prstGeom>
          <a:solidFill>
            <a:srgbClr val="FFC53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8" name="椭圆 14">
            <a:extLst>
              <a:ext uri="{FF2B5EF4-FFF2-40B4-BE49-F238E27FC236}">
                <a16:creationId xmlns:a16="http://schemas.microsoft.com/office/drawing/2014/main" id="{8AEFA031-61D6-4F7F-899A-083D35E04BC2}"/>
              </a:ext>
            </a:extLst>
          </p:cNvPr>
          <p:cNvSpPr/>
          <p:nvPr/>
        </p:nvSpPr>
        <p:spPr>
          <a:xfrm flipH="1">
            <a:off x="6371952" y="6507956"/>
            <a:ext cx="344488" cy="344488"/>
          </a:xfrm>
          <a:prstGeom prst="ellipse">
            <a:avLst/>
          </a:prstGeom>
          <a:solidFill>
            <a:srgbClr val="EB751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0" name="椭圆 16">
            <a:extLst>
              <a:ext uri="{FF2B5EF4-FFF2-40B4-BE49-F238E27FC236}">
                <a16:creationId xmlns:a16="http://schemas.microsoft.com/office/drawing/2014/main" id="{2C597BC9-7B64-4901-BE4D-F4B8C47DC890}"/>
              </a:ext>
            </a:extLst>
          </p:cNvPr>
          <p:cNvSpPr/>
          <p:nvPr/>
        </p:nvSpPr>
        <p:spPr>
          <a:xfrm flipH="1">
            <a:off x="4584770" y="6103331"/>
            <a:ext cx="215900" cy="215900"/>
          </a:xfrm>
          <a:prstGeom prst="ellipse">
            <a:avLst/>
          </a:prstGeom>
          <a:solidFill>
            <a:srgbClr val="C8C2AC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2" name="椭圆 20">
            <a:extLst>
              <a:ext uri="{FF2B5EF4-FFF2-40B4-BE49-F238E27FC236}">
                <a16:creationId xmlns:a16="http://schemas.microsoft.com/office/drawing/2014/main" id="{A294F381-8861-443E-B896-6AD315268477}"/>
              </a:ext>
            </a:extLst>
          </p:cNvPr>
          <p:cNvSpPr/>
          <p:nvPr/>
        </p:nvSpPr>
        <p:spPr>
          <a:xfrm flipH="1">
            <a:off x="2974975" y="6581775"/>
            <a:ext cx="227013" cy="225425"/>
          </a:xfrm>
          <a:prstGeom prst="ellipse">
            <a:avLst/>
          </a:prstGeom>
          <a:solidFill>
            <a:srgbClr val="F4EFD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4" name="椭圆 22">
            <a:extLst>
              <a:ext uri="{FF2B5EF4-FFF2-40B4-BE49-F238E27FC236}">
                <a16:creationId xmlns:a16="http://schemas.microsoft.com/office/drawing/2014/main" id="{13C4EE18-D27E-4E96-9514-6F8F398923E5}"/>
              </a:ext>
            </a:extLst>
          </p:cNvPr>
          <p:cNvSpPr/>
          <p:nvPr/>
        </p:nvSpPr>
        <p:spPr>
          <a:xfrm flipH="1">
            <a:off x="2906713" y="6115050"/>
            <a:ext cx="276225" cy="276225"/>
          </a:xfrm>
          <a:prstGeom prst="ellipse">
            <a:avLst/>
          </a:prstGeom>
          <a:solidFill>
            <a:srgbClr val="FFC53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6" name="椭圆 26">
            <a:extLst>
              <a:ext uri="{FF2B5EF4-FFF2-40B4-BE49-F238E27FC236}">
                <a16:creationId xmlns:a16="http://schemas.microsoft.com/office/drawing/2014/main" id="{C11C44BB-A9A2-4E4F-8B61-FE0DCB2CA827}"/>
              </a:ext>
            </a:extLst>
          </p:cNvPr>
          <p:cNvSpPr/>
          <p:nvPr/>
        </p:nvSpPr>
        <p:spPr>
          <a:xfrm rot="10552123">
            <a:off x="9235514" y="6661350"/>
            <a:ext cx="85725" cy="87313"/>
          </a:xfrm>
          <a:prstGeom prst="ellipse">
            <a:avLst/>
          </a:prstGeom>
          <a:solidFill>
            <a:srgbClr val="76AFA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8" name="椭圆 28">
            <a:extLst>
              <a:ext uri="{FF2B5EF4-FFF2-40B4-BE49-F238E27FC236}">
                <a16:creationId xmlns:a16="http://schemas.microsoft.com/office/drawing/2014/main" id="{B0AE62FD-7AE9-4CD5-919A-CA8CED346365}"/>
              </a:ext>
            </a:extLst>
          </p:cNvPr>
          <p:cNvSpPr/>
          <p:nvPr/>
        </p:nvSpPr>
        <p:spPr>
          <a:xfrm flipH="1">
            <a:off x="7032555" y="6456362"/>
            <a:ext cx="400050" cy="401638"/>
          </a:xfrm>
          <a:prstGeom prst="ellipse">
            <a:avLst/>
          </a:prstGeom>
          <a:solidFill>
            <a:srgbClr val="F4EFD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0" name="椭圆 32">
            <a:extLst>
              <a:ext uri="{FF2B5EF4-FFF2-40B4-BE49-F238E27FC236}">
                <a16:creationId xmlns:a16="http://schemas.microsoft.com/office/drawing/2014/main" id="{0C0BB12F-C7C5-40A0-85A2-06977AA6DF80}"/>
              </a:ext>
            </a:extLst>
          </p:cNvPr>
          <p:cNvSpPr/>
          <p:nvPr/>
        </p:nvSpPr>
        <p:spPr>
          <a:xfrm flipH="1">
            <a:off x="5817712" y="6400006"/>
            <a:ext cx="257175" cy="257175"/>
          </a:xfrm>
          <a:prstGeom prst="ellipse">
            <a:avLst/>
          </a:prstGeom>
          <a:solidFill>
            <a:srgbClr val="F4EFD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2" name="椭圆 33">
            <a:extLst>
              <a:ext uri="{FF2B5EF4-FFF2-40B4-BE49-F238E27FC236}">
                <a16:creationId xmlns:a16="http://schemas.microsoft.com/office/drawing/2014/main" id="{EA1D8CB5-316F-49C1-9D6E-69A77BFEA550}"/>
              </a:ext>
            </a:extLst>
          </p:cNvPr>
          <p:cNvSpPr/>
          <p:nvPr/>
        </p:nvSpPr>
        <p:spPr>
          <a:xfrm>
            <a:off x="1127125" y="5594350"/>
            <a:ext cx="169863" cy="169863"/>
          </a:xfrm>
          <a:prstGeom prst="ellipse">
            <a:avLst/>
          </a:prstGeom>
          <a:solidFill>
            <a:srgbClr val="C8C2AC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4" name="椭圆 34">
            <a:extLst>
              <a:ext uri="{FF2B5EF4-FFF2-40B4-BE49-F238E27FC236}">
                <a16:creationId xmlns:a16="http://schemas.microsoft.com/office/drawing/2014/main" id="{C1905513-CF50-4039-A104-B958964C667D}"/>
              </a:ext>
            </a:extLst>
          </p:cNvPr>
          <p:cNvSpPr/>
          <p:nvPr/>
        </p:nvSpPr>
        <p:spPr>
          <a:xfrm flipV="1">
            <a:off x="1176338" y="6140450"/>
            <a:ext cx="171450" cy="171450"/>
          </a:xfrm>
          <a:prstGeom prst="ellipse">
            <a:avLst/>
          </a:prstGeom>
          <a:solidFill>
            <a:srgbClr val="FFC53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8" name="椭圆 37">
            <a:extLst>
              <a:ext uri="{FF2B5EF4-FFF2-40B4-BE49-F238E27FC236}">
                <a16:creationId xmlns:a16="http://schemas.microsoft.com/office/drawing/2014/main" id="{762A218C-5150-450E-80E6-0C7DCEF3CEF5}"/>
              </a:ext>
            </a:extLst>
          </p:cNvPr>
          <p:cNvSpPr/>
          <p:nvPr/>
        </p:nvSpPr>
        <p:spPr>
          <a:xfrm>
            <a:off x="1946275" y="5840413"/>
            <a:ext cx="466725" cy="465137"/>
          </a:xfrm>
          <a:prstGeom prst="ellipse">
            <a:avLst/>
          </a:prstGeom>
          <a:solidFill>
            <a:srgbClr val="C8C2AC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0" name="椭圆 40">
            <a:extLst>
              <a:ext uri="{FF2B5EF4-FFF2-40B4-BE49-F238E27FC236}">
                <a16:creationId xmlns:a16="http://schemas.microsoft.com/office/drawing/2014/main" id="{ED77EB61-D9CC-4AB4-B816-AB57901D2E27}"/>
              </a:ext>
            </a:extLst>
          </p:cNvPr>
          <p:cNvSpPr/>
          <p:nvPr/>
        </p:nvSpPr>
        <p:spPr>
          <a:xfrm>
            <a:off x="6356798" y="6095714"/>
            <a:ext cx="169862" cy="169863"/>
          </a:xfrm>
          <a:prstGeom prst="ellipse">
            <a:avLst/>
          </a:prstGeom>
          <a:solidFill>
            <a:srgbClr val="C8C2AC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2" name="椭圆 41">
            <a:extLst>
              <a:ext uri="{FF2B5EF4-FFF2-40B4-BE49-F238E27FC236}">
                <a16:creationId xmlns:a16="http://schemas.microsoft.com/office/drawing/2014/main" id="{9F6E52A7-EA27-4349-BB31-8403D810F1FB}"/>
              </a:ext>
            </a:extLst>
          </p:cNvPr>
          <p:cNvSpPr/>
          <p:nvPr/>
        </p:nvSpPr>
        <p:spPr>
          <a:xfrm rot="10552123">
            <a:off x="8873791" y="6059675"/>
            <a:ext cx="87313" cy="87312"/>
          </a:xfrm>
          <a:prstGeom prst="ellipse">
            <a:avLst/>
          </a:prstGeom>
          <a:solidFill>
            <a:srgbClr val="76AFA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4" name="椭圆 42">
            <a:extLst>
              <a:ext uri="{FF2B5EF4-FFF2-40B4-BE49-F238E27FC236}">
                <a16:creationId xmlns:a16="http://schemas.microsoft.com/office/drawing/2014/main" id="{473B45FA-9101-45CC-9596-B49843161629}"/>
              </a:ext>
            </a:extLst>
          </p:cNvPr>
          <p:cNvSpPr/>
          <p:nvPr/>
        </p:nvSpPr>
        <p:spPr>
          <a:xfrm flipH="1">
            <a:off x="1914525" y="6599238"/>
            <a:ext cx="276225" cy="274637"/>
          </a:xfrm>
          <a:prstGeom prst="ellipse">
            <a:avLst/>
          </a:prstGeom>
          <a:solidFill>
            <a:srgbClr val="FFC53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6" name="椭圆 43">
            <a:extLst>
              <a:ext uri="{FF2B5EF4-FFF2-40B4-BE49-F238E27FC236}">
                <a16:creationId xmlns:a16="http://schemas.microsoft.com/office/drawing/2014/main" id="{7E5D29B8-799C-44A9-B7B8-F111C06F7FCB}"/>
              </a:ext>
            </a:extLst>
          </p:cNvPr>
          <p:cNvSpPr/>
          <p:nvPr/>
        </p:nvSpPr>
        <p:spPr>
          <a:xfrm rot="10552123">
            <a:off x="1365250" y="6551613"/>
            <a:ext cx="87313" cy="87312"/>
          </a:xfrm>
          <a:prstGeom prst="ellipse">
            <a:avLst/>
          </a:prstGeom>
          <a:solidFill>
            <a:srgbClr val="76AFA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8" name="椭圆 44">
            <a:extLst>
              <a:ext uri="{FF2B5EF4-FFF2-40B4-BE49-F238E27FC236}">
                <a16:creationId xmlns:a16="http://schemas.microsoft.com/office/drawing/2014/main" id="{E081496B-E15C-46EF-8066-852D1D0E214A}"/>
              </a:ext>
            </a:extLst>
          </p:cNvPr>
          <p:cNvSpPr/>
          <p:nvPr/>
        </p:nvSpPr>
        <p:spPr>
          <a:xfrm>
            <a:off x="160338" y="6594475"/>
            <a:ext cx="258762" cy="258763"/>
          </a:xfrm>
          <a:prstGeom prst="ellipse">
            <a:avLst/>
          </a:prstGeom>
          <a:solidFill>
            <a:srgbClr val="76AFA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0" name="椭圆 45">
            <a:extLst>
              <a:ext uri="{FF2B5EF4-FFF2-40B4-BE49-F238E27FC236}">
                <a16:creationId xmlns:a16="http://schemas.microsoft.com/office/drawing/2014/main" id="{E6A12AE0-9988-4CA4-AE75-6605DB07E22F}"/>
              </a:ext>
            </a:extLst>
          </p:cNvPr>
          <p:cNvSpPr/>
          <p:nvPr/>
        </p:nvSpPr>
        <p:spPr>
          <a:xfrm>
            <a:off x="2327275" y="6249988"/>
            <a:ext cx="327025" cy="327025"/>
          </a:xfrm>
          <a:prstGeom prst="ellipse">
            <a:avLst/>
          </a:prstGeom>
          <a:solidFill>
            <a:srgbClr val="F4EFD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2" name="椭圆 46">
            <a:extLst>
              <a:ext uri="{FF2B5EF4-FFF2-40B4-BE49-F238E27FC236}">
                <a16:creationId xmlns:a16="http://schemas.microsoft.com/office/drawing/2014/main" id="{16556734-5E85-4730-93BB-33D271842461}"/>
              </a:ext>
            </a:extLst>
          </p:cNvPr>
          <p:cNvSpPr/>
          <p:nvPr/>
        </p:nvSpPr>
        <p:spPr>
          <a:xfrm>
            <a:off x="333375" y="5903118"/>
            <a:ext cx="171450" cy="169862"/>
          </a:xfrm>
          <a:prstGeom prst="ellipse">
            <a:avLst/>
          </a:prstGeom>
          <a:solidFill>
            <a:srgbClr val="C8C2AC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4" name="椭圆 47">
            <a:extLst>
              <a:ext uri="{FF2B5EF4-FFF2-40B4-BE49-F238E27FC236}">
                <a16:creationId xmlns:a16="http://schemas.microsoft.com/office/drawing/2014/main" id="{4D55DC05-0323-43B7-82AC-A7D93EEA3E05}"/>
              </a:ext>
            </a:extLst>
          </p:cNvPr>
          <p:cNvSpPr/>
          <p:nvPr/>
        </p:nvSpPr>
        <p:spPr>
          <a:xfrm>
            <a:off x="5480877" y="5972648"/>
            <a:ext cx="314325" cy="314325"/>
          </a:xfrm>
          <a:prstGeom prst="ellipse">
            <a:avLst/>
          </a:prstGeom>
          <a:solidFill>
            <a:srgbClr val="FFC53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6" name="椭圆 48">
            <a:extLst>
              <a:ext uri="{FF2B5EF4-FFF2-40B4-BE49-F238E27FC236}">
                <a16:creationId xmlns:a16="http://schemas.microsoft.com/office/drawing/2014/main" id="{6EA906B9-5BB1-4C25-9A05-C5BF4001F897}"/>
              </a:ext>
            </a:extLst>
          </p:cNvPr>
          <p:cNvSpPr/>
          <p:nvPr/>
        </p:nvSpPr>
        <p:spPr>
          <a:xfrm>
            <a:off x="850900" y="6700838"/>
            <a:ext cx="314325" cy="314325"/>
          </a:xfrm>
          <a:prstGeom prst="ellipse">
            <a:avLst/>
          </a:prstGeom>
          <a:solidFill>
            <a:srgbClr val="EB751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8" name="椭圆 49">
            <a:extLst>
              <a:ext uri="{FF2B5EF4-FFF2-40B4-BE49-F238E27FC236}">
                <a16:creationId xmlns:a16="http://schemas.microsoft.com/office/drawing/2014/main" id="{FBDF2520-1CFB-4010-AB77-AB023AD60FFC}"/>
              </a:ext>
            </a:extLst>
          </p:cNvPr>
          <p:cNvSpPr/>
          <p:nvPr/>
        </p:nvSpPr>
        <p:spPr>
          <a:xfrm>
            <a:off x="1706289" y="5497513"/>
            <a:ext cx="314325" cy="312738"/>
          </a:xfrm>
          <a:prstGeom prst="ellipse">
            <a:avLst/>
          </a:prstGeom>
          <a:solidFill>
            <a:srgbClr val="EB751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0" name="椭圆 51">
            <a:extLst>
              <a:ext uri="{FF2B5EF4-FFF2-40B4-BE49-F238E27FC236}">
                <a16:creationId xmlns:a16="http://schemas.microsoft.com/office/drawing/2014/main" id="{420B8394-C0FF-4663-B896-9A31F3462BED}"/>
              </a:ext>
            </a:extLst>
          </p:cNvPr>
          <p:cNvSpPr/>
          <p:nvPr/>
        </p:nvSpPr>
        <p:spPr>
          <a:xfrm>
            <a:off x="10115075" y="6430963"/>
            <a:ext cx="312738" cy="312737"/>
          </a:xfrm>
          <a:prstGeom prst="ellipse">
            <a:avLst/>
          </a:prstGeom>
          <a:solidFill>
            <a:srgbClr val="FFC53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2" name="椭圆 52">
            <a:extLst>
              <a:ext uri="{FF2B5EF4-FFF2-40B4-BE49-F238E27FC236}">
                <a16:creationId xmlns:a16="http://schemas.microsoft.com/office/drawing/2014/main" id="{37F9E98F-E0FD-4AA0-B791-E7E6318D5AD2}"/>
              </a:ext>
            </a:extLst>
          </p:cNvPr>
          <p:cNvSpPr/>
          <p:nvPr/>
        </p:nvSpPr>
        <p:spPr>
          <a:xfrm>
            <a:off x="5115314" y="6265577"/>
            <a:ext cx="314325" cy="314325"/>
          </a:xfrm>
          <a:prstGeom prst="ellipse">
            <a:avLst/>
          </a:prstGeom>
          <a:solidFill>
            <a:srgbClr val="76AFA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4" name="椭圆 53">
            <a:extLst>
              <a:ext uri="{FF2B5EF4-FFF2-40B4-BE49-F238E27FC236}">
                <a16:creationId xmlns:a16="http://schemas.microsoft.com/office/drawing/2014/main" id="{6A0D451A-6BDD-4082-B8A4-16AB0DCD62B9}"/>
              </a:ext>
            </a:extLst>
          </p:cNvPr>
          <p:cNvSpPr/>
          <p:nvPr/>
        </p:nvSpPr>
        <p:spPr>
          <a:xfrm>
            <a:off x="8594999" y="6585744"/>
            <a:ext cx="169863" cy="169862"/>
          </a:xfrm>
          <a:prstGeom prst="ellipse">
            <a:avLst/>
          </a:prstGeom>
          <a:solidFill>
            <a:srgbClr val="FFC53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6" name="椭圆 55">
            <a:extLst>
              <a:ext uri="{FF2B5EF4-FFF2-40B4-BE49-F238E27FC236}">
                <a16:creationId xmlns:a16="http://schemas.microsoft.com/office/drawing/2014/main" id="{F893D194-9F18-4C8E-BA64-18EA9B83CF50}"/>
              </a:ext>
            </a:extLst>
          </p:cNvPr>
          <p:cNvSpPr/>
          <p:nvPr/>
        </p:nvSpPr>
        <p:spPr>
          <a:xfrm flipH="1">
            <a:off x="4792568" y="6634956"/>
            <a:ext cx="215900" cy="217488"/>
          </a:xfrm>
          <a:prstGeom prst="ellipse">
            <a:avLst/>
          </a:prstGeom>
          <a:solidFill>
            <a:srgbClr val="FFC53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8" name="椭圆 49">
            <a:extLst>
              <a:ext uri="{FF2B5EF4-FFF2-40B4-BE49-F238E27FC236}">
                <a16:creationId xmlns:a16="http://schemas.microsoft.com/office/drawing/2014/main" id="{476D9B80-576C-41BE-B35E-A101E1746CA9}"/>
              </a:ext>
            </a:extLst>
          </p:cNvPr>
          <p:cNvSpPr/>
          <p:nvPr/>
        </p:nvSpPr>
        <p:spPr>
          <a:xfrm>
            <a:off x="9438646" y="6234907"/>
            <a:ext cx="314325" cy="312738"/>
          </a:xfrm>
          <a:prstGeom prst="ellipse">
            <a:avLst/>
          </a:prstGeom>
          <a:solidFill>
            <a:srgbClr val="EB751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0" name="椭圆 21">
            <a:extLst>
              <a:ext uri="{FF2B5EF4-FFF2-40B4-BE49-F238E27FC236}">
                <a16:creationId xmlns:a16="http://schemas.microsoft.com/office/drawing/2014/main" id="{A9BAF99B-E4E6-49FD-BE28-78C6F1356D5A}"/>
              </a:ext>
            </a:extLst>
          </p:cNvPr>
          <p:cNvSpPr/>
          <p:nvPr/>
        </p:nvSpPr>
        <p:spPr>
          <a:xfrm>
            <a:off x="11149733" y="5569269"/>
            <a:ext cx="239817" cy="240982"/>
          </a:xfrm>
          <a:prstGeom prst="ellipse">
            <a:avLst/>
          </a:prstGeom>
          <a:solidFill>
            <a:srgbClr val="F4EFD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2" name="椭圆 13">
            <a:extLst>
              <a:ext uri="{FF2B5EF4-FFF2-40B4-BE49-F238E27FC236}">
                <a16:creationId xmlns:a16="http://schemas.microsoft.com/office/drawing/2014/main" id="{91CE7B94-A297-462A-BB63-31A6FD6A7663}"/>
              </a:ext>
            </a:extLst>
          </p:cNvPr>
          <p:cNvSpPr/>
          <p:nvPr/>
        </p:nvSpPr>
        <p:spPr>
          <a:xfrm>
            <a:off x="10767873" y="5830722"/>
            <a:ext cx="169863" cy="169863"/>
          </a:xfrm>
          <a:prstGeom prst="ellipse">
            <a:avLst/>
          </a:prstGeom>
          <a:solidFill>
            <a:srgbClr val="EB751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4" name="椭圆 33">
            <a:extLst>
              <a:ext uri="{FF2B5EF4-FFF2-40B4-BE49-F238E27FC236}">
                <a16:creationId xmlns:a16="http://schemas.microsoft.com/office/drawing/2014/main" id="{74DE757D-90E5-4BBB-B441-08D34D658AA2}"/>
              </a:ext>
            </a:extLst>
          </p:cNvPr>
          <p:cNvSpPr/>
          <p:nvPr/>
        </p:nvSpPr>
        <p:spPr>
          <a:xfrm>
            <a:off x="10998144" y="6328283"/>
            <a:ext cx="169863" cy="169863"/>
          </a:xfrm>
          <a:prstGeom prst="ellipse">
            <a:avLst/>
          </a:prstGeom>
          <a:solidFill>
            <a:srgbClr val="C8C2AC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6" name="椭圆 22">
            <a:extLst>
              <a:ext uri="{FF2B5EF4-FFF2-40B4-BE49-F238E27FC236}">
                <a16:creationId xmlns:a16="http://schemas.microsoft.com/office/drawing/2014/main" id="{2673CFA1-750C-48A7-B013-7C14521EFC36}"/>
              </a:ext>
            </a:extLst>
          </p:cNvPr>
          <p:cNvSpPr/>
          <p:nvPr/>
        </p:nvSpPr>
        <p:spPr>
          <a:xfrm flipH="1">
            <a:off x="11446125" y="6533357"/>
            <a:ext cx="276225" cy="276225"/>
          </a:xfrm>
          <a:prstGeom prst="ellipse">
            <a:avLst/>
          </a:prstGeom>
          <a:solidFill>
            <a:srgbClr val="FFC53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8" name="椭圆 52">
            <a:extLst>
              <a:ext uri="{FF2B5EF4-FFF2-40B4-BE49-F238E27FC236}">
                <a16:creationId xmlns:a16="http://schemas.microsoft.com/office/drawing/2014/main" id="{7976F931-48CC-4418-B959-C6BC227CA8DD}"/>
              </a:ext>
            </a:extLst>
          </p:cNvPr>
          <p:cNvSpPr/>
          <p:nvPr/>
        </p:nvSpPr>
        <p:spPr>
          <a:xfrm>
            <a:off x="11432665" y="5799194"/>
            <a:ext cx="485906" cy="485906"/>
          </a:xfrm>
          <a:prstGeom prst="ellipse">
            <a:avLst/>
          </a:prstGeom>
          <a:solidFill>
            <a:srgbClr val="76AFA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0" name="椭圆 17">
            <a:extLst>
              <a:ext uri="{FF2B5EF4-FFF2-40B4-BE49-F238E27FC236}">
                <a16:creationId xmlns:a16="http://schemas.microsoft.com/office/drawing/2014/main" id="{B1EF0733-AD2E-4094-8B20-015F0A0BB619}"/>
              </a:ext>
            </a:extLst>
          </p:cNvPr>
          <p:cNvSpPr/>
          <p:nvPr/>
        </p:nvSpPr>
        <p:spPr>
          <a:xfrm>
            <a:off x="12049125" y="5883904"/>
            <a:ext cx="118406" cy="126371"/>
          </a:xfrm>
          <a:prstGeom prst="ellipse">
            <a:avLst/>
          </a:prstGeom>
          <a:solidFill>
            <a:srgbClr val="C8C2AC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661458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>
            <a:extLst>
              <a:ext uri="{FF2B5EF4-FFF2-40B4-BE49-F238E27FC236}">
                <a16:creationId xmlns:a16="http://schemas.microsoft.com/office/drawing/2014/main" id="{EB3B0B3B-B902-48D5-AC12-0F6F23DDCB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427" y="0"/>
            <a:ext cx="9959008" cy="6858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3CC8A321-8ED9-46FF-BC4E-AA66EF67352D}"/>
              </a:ext>
            </a:extLst>
          </p:cNvPr>
          <p:cNvSpPr/>
          <p:nvPr/>
        </p:nvSpPr>
        <p:spPr>
          <a:xfrm>
            <a:off x="3181349" y="2166853"/>
            <a:ext cx="5972175" cy="20097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6" name="koppt-文本框">
            <a:extLst>
              <a:ext uri="{FF2B5EF4-FFF2-40B4-BE49-F238E27FC236}">
                <a16:creationId xmlns:a16="http://schemas.microsoft.com/office/drawing/2014/main" id="{F246347A-09B1-4F70-8DD2-0C7E1F232EBC}"/>
              </a:ext>
            </a:extLst>
          </p:cNvPr>
          <p:cNvSpPr txBox="1"/>
          <p:nvPr/>
        </p:nvSpPr>
        <p:spPr>
          <a:xfrm>
            <a:off x="2773412" y="2767280"/>
            <a:ext cx="730868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翻開作文板 </a:t>
            </a:r>
            <a:r>
              <a:rPr kumimoji="0" lang="en-US" altLang="zh-TW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A</a:t>
            </a:r>
            <a:endParaRPr kumimoji="0" lang="zh-CN" altLang="en-US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glow rad="139700">
                  <a:schemeClr val="accent4">
                    <a:satMod val="175000"/>
                    <a:alpha val="40000"/>
                  </a:schemeClr>
                </a:glow>
              </a:effectLst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805E4763-4A7A-4668-9CB2-7809B8764B1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195" t="42214"/>
          <a:stretch/>
        </p:blipFill>
        <p:spPr>
          <a:xfrm>
            <a:off x="9996872" y="3262731"/>
            <a:ext cx="3383560" cy="3567593"/>
          </a:xfrm>
          <a:prstGeom prst="rect">
            <a:avLst/>
          </a:prstGeom>
        </p:spPr>
      </p:pic>
      <p:pic>
        <p:nvPicPr>
          <p:cNvPr id="4" name="圖片 3">
            <a:extLst>
              <a:ext uri="{FF2B5EF4-FFF2-40B4-BE49-F238E27FC236}">
                <a16:creationId xmlns:a16="http://schemas.microsoft.com/office/drawing/2014/main" id="{14FD0EC1-414C-481F-931D-93D95AF0F6B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497" r="58458"/>
          <a:stretch/>
        </p:blipFill>
        <p:spPr>
          <a:xfrm>
            <a:off x="-444416" y="3279880"/>
            <a:ext cx="2886075" cy="3578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57948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36C60417-10E3-459A-800F-F567C4052F9C}"/>
              </a:ext>
            </a:extLst>
          </p:cNvPr>
          <p:cNvPicPr>
            <a:picLocks noChangeAspect="1"/>
          </p:cNvPicPr>
          <p:nvPr/>
        </p:nvPicPr>
        <p:blipFill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969" y="0"/>
            <a:ext cx="11420061" cy="6858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88A7824B-4B89-4D35-896A-829BEA5AC04D}"/>
              </a:ext>
            </a:extLst>
          </p:cNvPr>
          <p:cNvSpPr/>
          <p:nvPr/>
        </p:nvSpPr>
        <p:spPr>
          <a:xfrm>
            <a:off x="755374" y="572600"/>
            <a:ext cx="7653130" cy="421313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語音泡泡: 圓角矩形 6">
            <a:extLst>
              <a:ext uri="{FF2B5EF4-FFF2-40B4-BE49-F238E27FC236}">
                <a16:creationId xmlns:a16="http://schemas.microsoft.com/office/drawing/2014/main" id="{CEC02EAC-E7BA-4C35-8326-88F2695FCFBD}"/>
              </a:ext>
            </a:extLst>
          </p:cNvPr>
          <p:cNvSpPr/>
          <p:nvPr/>
        </p:nvSpPr>
        <p:spPr>
          <a:xfrm>
            <a:off x="3225092" y="1566513"/>
            <a:ext cx="6380922" cy="1709531"/>
          </a:xfrm>
          <a:prstGeom prst="wedgeRoundRectCallout">
            <a:avLst>
              <a:gd name="adj1" fmla="val -5051"/>
              <a:gd name="adj2" fmla="val -87004"/>
              <a:gd name="adj3" fmla="val 16667"/>
            </a:avLst>
          </a:prstGeom>
          <a:solidFill>
            <a:schemeClr val="tx1"/>
          </a:solidFill>
          <a:ln w="57150">
            <a:solidFill>
              <a:srgbClr val="3DBC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9" name="koppt-文本框">
            <a:extLst>
              <a:ext uri="{FF2B5EF4-FFF2-40B4-BE49-F238E27FC236}">
                <a16:creationId xmlns:a16="http://schemas.microsoft.com/office/drawing/2014/main" id="{5DFE9846-B122-4E2A-BD2F-070E58AA45C9}"/>
              </a:ext>
            </a:extLst>
          </p:cNvPr>
          <p:cNvSpPr txBox="1"/>
          <p:nvPr/>
        </p:nvSpPr>
        <p:spPr>
          <a:xfrm>
            <a:off x="3490080" y="1913446"/>
            <a:ext cx="730868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6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在這裡寫上題目</a:t>
            </a:r>
            <a:r>
              <a:rPr kumimoji="0" lang="en-US" altLang="zh-TW" sz="6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!</a:t>
            </a:r>
            <a:endParaRPr kumimoji="0" lang="zh-CN" altLang="en-US" sz="6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095930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 bwMode="auto">
          <a:xfrm>
            <a:off x="1395413" y="2039938"/>
            <a:ext cx="2665412" cy="2346325"/>
            <a:chOff x="1394854" y="2039732"/>
            <a:chExt cx="2666393" cy="2346735"/>
          </a:xfrm>
        </p:grpSpPr>
        <p:sp>
          <p:nvSpPr>
            <p:cNvPr id="2" name="任意多边形 1"/>
            <p:cNvSpPr/>
            <p:nvPr/>
          </p:nvSpPr>
          <p:spPr>
            <a:xfrm rot="13500000" flipH="1">
              <a:off x="1714058" y="2039732"/>
              <a:ext cx="2347189" cy="2346735"/>
            </a:xfrm>
            <a:custGeom>
              <a:avLst/>
              <a:gdLst>
                <a:gd name="connsiteX0" fmla="*/ 650363 w 4518605"/>
                <a:gd name="connsiteY0" fmla="*/ 3854920 h 4518605"/>
                <a:gd name="connsiteX1" fmla="*/ 657342 w 4518605"/>
                <a:gd name="connsiteY1" fmla="*/ 3861263 h 4518605"/>
                <a:gd name="connsiteX2" fmla="*/ 663685 w 4518605"/>
                <a:gd name="connsiteY2" fmla="*/ 3868242 h 4518605"/>
                <a:gd name="connsiteX3" fmla="*/ 664321 w 4518605"/>
                <a:gd name="connsiteY3" fmla="*/ 3867606 h 4518605"/>
                <a:gd name="connsiteX4" fmla="*/ 811278 w 4518605"/>
                <a:gd name="connsiteY4" fmla="*/ 4001169 h 4518605"/>
                <a:gd name="connsiteX5" fmla="*/ 2252641 w 4518605"/>
                <a:gd name="connsiteY5" fmla="*/ 4518605 h 4518605"/>
                <a:gd name="connsiteX6" fmla="*/ 4518605 w 4518605"/>
                <a:gd name="connsiteY6" fmla="*/ 2252641 h 4518605"/>
                <a:gd name="connsiteX7" fmla="*/ 4341017 w 4518605"/>
                <a:gd name="connsiteY7" fmla="*/ 234852 h 4518605"/>
                <a:gd name="connsiteX8" fmla="*/ 4376100 w 4518605"/>
                <a:gd name="connsiteY8" fmla="*/ 155826 h 4518605"/>
                <a:gd name="connsiteX9" fmla="*/ 4410691 w 4518605"/>
                <a:gd name="connsiteY9" fmla="*/ 121235 h 4518605"/>
                <a:gd name="connsiteX10" fmla="*/ 4386735 w 4518605"/>
                <a:gd name="connsiteY10" fmla="*/ 131870 h 4518605"/>
                <a:gd name="connsiteX11" fmla="*/ 4397370 w 4518605"/>
                <a:gd name="connsiteY11" fmla="*/ 107914 h 4518605"/>
                <a:gd name="connsiteX12" fmla="*/ 4362779 w 4518605"/>
                <a:gd name="connsiteY12" fmla="*/ 142505 h 4518605"/>
                <a:gd name="connsiteX13" fmla="*/ 4283753 w 4518605"/>
                <a:gd name="connsiteY13" fmla="*/ 177588 h 4518605"/>
                <a:gd name="connsiteX14" fmla="*/ 2265964 w 4518605"/>
                <a:gd name="connsiteY14" fmla="*/ 0 h 4518605"/>
                <a:gd name="connsiteX15" fmla="*/ 0 w 4518605"/>
                <a:gd name="connsiteY15" fmla="*/ 2265964 h 4518605"/>
                <a:gd name="connsiteX16" fmla="*/ 517436 w 4518605"/>
                <a:gd name="connsiteY16" fmla="*/ 3707327 h 4518605"/>
                <a:gd name="connsiteX17" fmla="*/ 650999 w 4518605"/>
                <a:gd name="connsiteY17" fmla="*/ 3854284 h 45186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518605" h="4518605">
                  <a:moveTo>
                    <a:pt x="650363" y="3854920"/>
                  </a:moveTo>
                  <a:lnTo>
                    <a:pt x="657342" y="3861263"/>
                  </a:lnTo>
                  <a:lnTo>
                    <a:pt x="663685" y="3868242"/>
                  </a:lnTo>
                  <a:lnTo>
                    <a:pt x="664321" y="3867606"/>
                  </a:lnTo>
                  <a:lnTo>
                    <a:pt x="811278" y="4001169"/>
                  </a:lnTo>
                  <a:cubicBezTo>
                    <a:pt x="1202970" y="4324422"/>
                    <a:pt x="1705128" y="4518605"/>
                    <a:pt x="2252641" y="4518605"/>
                  </a:cubicBezTo>
                  <a:cubicBezTo>
                    <a:pt x="3504098" y="4518605"/>
                    <a:pt x="4518605" y="3504098"/>
                    <a:pt x="4518605" y="2252641"/>
                  </a:cubicBezTo>
                  <a:cubicBezTo>
                    <a:pt x="4518605" y="1544527"/>
                    <a:pt x="4104232" y="871931"/>
                    <a:pt x="4341017" y="234852"/>
                  </a:cubicBezTo>
                  <a:lnTo>
                    <a:pt x="4376100" y="155826"/>
                  </a:lnTo>
                  <a:lnTo>
                    <a:pt x="4410691" y="121235"/>
                  </a:lnTo>
                  <a:lnTo>
                    <a:pt x="4386735" y="131870"/>
                  </a:lnTo>
                  <a:lnTo>
                    <a:pt x="4397370" y="107914"/>
                  </a:lnTo>
                  <a:lnTo>
                    <a:pt x="4362779" y="142505"/>
                  </a:lnTo>
                  <a:lnTo>
                    <a:pt x="4283753" y="177588"/>
                  </a:lnTo>
                  <a:cubicBezTo>
                    <a:pt x="3646674" y="414373"/>
                    <a:pt x="2974078" y="0"/>
                    <a:pt x="2265964" y="0"/>
                  </a:cubicBezTo>
                  <a:cubicBezTo>
                    <a:pt x="1014507" y="0"/>
                    <a:pt x="0" y="1014507"/>
                    <a:pt x="0" y="2265964"/>
                  </a:cubicBezTo>
                  <a:cubicBezTo>
                    <a:pt x="0" y="2813477"/>
                    <a:pt x="194183" y="3315635"/>
                    <a:pt x="517436" y="3707327"/>
                  </a:cubicBezTo>
                  <a:lnTo>
                    <a:pt x="650999" y="385428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4356" name="文本框 5"/>
            <p:cNvSpPr txBox="1">
              <a:spLocks noChangeArrowheads="1"/>
            </p:cNvSpPr>
            <p:nvPr/>
          </p:nvSpPr>
          <p:spPr bwMode="auto">
            <a:xfrm>
              <a:off x="1950177" y="2186816"/>
              <a:ext cx="1960793" cy="20179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25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微软雅黑 Light" panose="020B0502040204020203" pitchFamily="34" charset="-122"/>
                  <a:cs typeface="+mn-cs"/>
                </a:rPr>
                <a:t>02</a:t>
              </a:r>
              <a:endParaRPr kumimoji="0" lang="zh-CN" altLang="en-US" sz="125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微软雅黑 Light" panose="020B0502040204020203" pitchFamily="34" charset="-122"/>
                <a:cs typeface="+mn-cs"/>
              </a:endParaRPr>
            </a:p>
          </p:txBody>
        </p:sp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2"/>
            <a:srcRect l="43447" t="18711" r="10242" b="14206"/>
            <a:stretch>
              <a:fillRect/>
            </a:stretch>
          </p:blipFill>
          <p:spPr>
            <a:xfrm rot="1956925">
              <a:off x="1394854" y="2289337"/>
              <a:ext cx="2036614" cy="2036614"/>
            </a:xfrm>
            <a:custGeom>
              <a:avLst/>
              <a:gdLst>
                <a:gd name="connsiteX0" fmla="*/ 893600 w 1787200"/>
                <a:gd name="connsiteY0" fmla="*/ 0 h 1787200"/>
                <a:gd name="connsiteX1" fmla="*/ 1787200 w 1787200"/>
                <a:gd name="connsiteY1" fmla="*/ 893600 h 1787200"/>
                <a:gd name="connsiteX2" fmla="*/ 893600 w 1787200"/>
                <a:gd name="connsiteY2" fmla="*/ 1787200 h 1787200"/>
                <a:gd name="connsiteX3" fmla="*/ 0 w 1787200"/>
                <a:gd name="connsiteY3" fmla="*/ 893600 h 1787200"/>
                <a:gd name="connsiteX4" fmla="*/ 893600 w 1787200"/>
                <a:gd name="connsiteY4" fmla="*/ 0 h 178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87200" h="1787200">
                  <a:moveTo>
                    <a:pt x="893600" y="0"/>
                  </a:moveTo>
                  <a:cubicBezTo>
                    <a:pt x="1387122" y="0"/>
                    <a:pt x="1787200" y="400078"/>
                    <a:pt x="1787200" y="893600"/>
                  </a:cubicBezTo>
                  <a:cubicBezTo>
                    <a:pt x="1787200" y="1387122"/>
                    <a:pt x="1387122" y="1787200"/>
                    <a:pt x="893600" y="1787200"/>
                  </a:cubicBezTo>
                  <a:cubicBezTo>
                    <a:pt x="400078" y="1787200"/>
                    <a:pt x="0" y="1387122"/>
                    <a:pt x="0" y="893600"/>
                  </a:cubicBezTo>
                  <a:cubicBezTo>
                    <a:pt x="0" y="400078"/>
                    <a:pt x="400078" y="0"/>
                    <a:pt x="893600" y="0"/>
                  </a:cubicBezTo>
                  <a:close/>
                </a:path>
              </a:pathLst>
            </a:custGeom>
          </p:spPr>
        </p:pic>
      </p:grpSp>
      <p:sp>
        <p:nvSpPr>
          <p:cNvPr id="14" name="椭圆 13"/>
          <p:cNvSpPr/>
          <p:nvPr/>
        </p:nvSpPr>
        <p:spPr>
          <a:xfrm rot="10800000">
            <a:off x="912813" y="4094163"/>
            <a:ext cx="463550" cy="46355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6" name="椭圆 25"/>
          <p:cNvSpPr/>
          <p:nvPr/>
        </p:nvSpPr>
        <p:spPr>
          <a:xfrm>
            <a:off x="1865313" y="4125913"/>
            <a:ext cx="147637" cy="149225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0" name="椭圆 29"/>
          <p:cNvSpPr/>
          <p:nvPr/>
        </p:nvSpPr>
        <p:spPr>
          <a:xfrm>
            <a:off x="3717925" y="4362450"/>
            <a:ext cx="242888" cy="24288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2" name="椭圆 31"/>
          <p:cNvSpPr/>
          <p:nvPr/>
        </p:nvSpPr>
        <p:spPr>
          <a:xfrm>
            <a:off x="4065588" y="4079875"/>
            <a:ext cx="152400" cy="1524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6" name="椭圆 35"/>
          <p:cNvSpPr/>
          <p:nvPr/>
        </p:nvSpPr>
        <p:spPr>
          <a:xfrm rot="11047877">
            <a:off x="3108325" y="4818063"/>
            <a:ext cx="387350" cy="38735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1" name="椭圆 40"/>
          <p:cNvSpPr/>
          <p:nvPr/>
        </p:nvSpPr>
        <p:spPr>
          <a:xfrm rot="11047877">
            <a:off x="2328863" y="4422775"/>
            <a:ext cx="169862" cy="16986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3" name="椭圆 42"/>
          <p:cNvSpPr/>
          <p:nvPr/>
        </p:nvSpPr>
        <p:spPr>
          <a:xfrm>
            <a:off x="1319213" y="2378075"/>
            <a:ext cx="344487" cy="344488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5" name="椭圆 14"/>
          <p:cNvSpPr/>
          <p:nvPr/>
        </p:nvSpPr>
        <p:spPr>
          <a:xfrm rot="10800000">
            <a:off x="1358900" y="3316288"/>
            <a:ext cx="528638" cy="52705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0" name="椭圆 49"/>
          <p:cNvSpPr/>
          <p:nvPr/>
        </p:nvSpPr>
        <p:spPr>
          <a:xfrm>
            <a:off x="2065338" y="5219700"/>
            <a:ext cx="152400" cy="1524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文本框 17">
            <a:extLst>
              <a:ext uri="{FF2B5EF4-FFF2-40B4-BE49-F238E27FC236}">
                <a16:creationId xmlns:a16="http://schemas.microsoft.com/office/drawing/2014/main" id="{09E4FEEE-3BBD-4B30-86B2-4B2A72D14026}"/>
              </a:ext>
            </a:extLst>
          </p:cNvPr>
          <p:cNvSpPr txBox="1"/>
          <p:nvPr/>
        </p:nvSpPr>
        <p:spPr bwMode="auto">
          <a:xfrm>
            <a:off x="4609759" y="1931980"/>
            <a:ext cx="6419849" cy="281993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rPr>
              <a:t>想好你要寫什麼</a:t>
            </a:r>
            <a:r>
              <a:rPr lang="zh-TW" altLang="en-US" sz="8800" b="1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？</a:t>
            </a:r>
            <a:endParaRPr kumimoji="0" lang="en-US" altLang="zh-TW" sz="88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" name="椭圆 47">
            <a:extLst>
              <a:ext uri="{FF2B5EF4-FFF2-40B4-BE49-F238E27FC236}">
                <a16:creationId xmlns:a16="http://schemas.microsoft.com/office/drawing/2014/main" id="{99CD4307-2A76-4777-B7D4-179647C4F11C}"/>
              </a:ext>
            </a:extLst>
          </p:cNvPr>
          <p:cNvSpPr/>
          <p:nvPr/>
        </p:nvSpPr>
        <p:spPr>
          <a:xfrm>
            <a:off x="10933113" y="3060700"/>
            <a:ext cx="153987" cy="1524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椭圆 48">
            <a:extLst>
              <a:ext uri="{FF2B5EF4-FFF2-40B4-BE49-F238E27FC236}">
                <a16:creationId xmlns:a16="http://schemas.microsoft.com/office/drawing/2014/main" id="{FDB3EA3F-4B1C-4879-82D8-D699ED5D9E15}"/>
              </a:ext>
            </a:extLst>
          </p:cNvPr>
          <p:cNvSpPr/>
          <p:nvPr/>
        </p:nvSpPr>
        <p:spPr>
          <a:xfrm>
            <a:off x="11139488" y="3213100"/>
            <a:ext cx="242887" cy="24288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圖片 10">
            <a:extLst>
              <a:ext uri="{FF2B5EF4-FFF2-40B4-BE49-F238E27FC236}">
                <a16:creationId xmlns:a16="http://schemas.microsoft.com/office/drawing/2014/main" id="{BA2DDE44-DDFC-437A-A3E1-A569F6366E2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678" b="40489"/>
          <a:stretch/>
        </p:blipFill>
        <p:spPr>
          <a:xfrm>
            <a:off x="-24120" y="56113"/>
            <a:ext cx="12216120" cy="6456719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A47808DB-9B03-4195-AF58-0C24A2D06343}"/>
              </a:ext>
            </a:extLst>
          </p:cNvPr>
          <p:cNvSpPr/>
          <p:nvPr/>
        </p:nvSpPr>
        <p:spPr>
          <a:xfrm>
            <a:off x="2087217" y="1585215"/>
            <a:ext cx="10008704" cy="2724575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4" name="koppt-文本框">
            <a:extLst>
              <a:ext uri="{FF2B5EF4-FFF2-40B4-BE49-F238E27FC236}">
                <a16:creationId xmlns:a16="http://schemas.microsoft.com/office/drawing/2014/main" id="{798448B4-FF3C-4645-8F4C-08AA073875C2}"/>
              </a:ext>
            </a:extLst>
          </p:cNvPr>
          <p:cNvSpPr txBox="1"/>
          <p:nvPr/>
        </p:nvSpPr>
        <p:spPr>
          <a:xfrm>
            <a:off x="1143000" y="2550323"/>
            <a:ext cx="107517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原 因</a:t>
            </a:r>
            <a:endParaRPr kumimoji="0" lang="zh-CN" altLang="en-US" sz="44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5" name="語音泡泡: 圓角矩形 4">
            <a:extLst>
              <a:ext uri="{FF2B5EF4-FFF2-40B4-BE49-F238E27FC236}">
                <a16:creationId xmlns:a16="http://schemas.microsoft.com/office/drawing/2014/main" id="{9B6EA850-460E-4BB2-A535-48D478152ECB}"/>
              </a:ext>
            </a:extLst>
          </p:cNvPr>
          <p:cNvSpPr/>
          <p:nvPr/>
        </p:nvSpPr>
        <p:spPr>
          <a:xfrm>
            <a:off x="2344114" y="4408488"/>
            <a:ext cx="7503771" cy="2248871"/>
          </a:xfrm>
          <a:prstGeom prst="wedgeRoundRectCallout">
            <a:avLst>
              <a:gd name="adj1" fmla="val -23454"/>
              <a:gd name="adj2" fmla="val -77995"/>
              <a:gd name="adj3" fmla="val 16667"/>
            </a:avLst>
          </a:prstGeom>
          <a:solidFill>
            <a:schemeClr val="tx1"/>
          </a:solidFill>
          <a:ln w="57150">
            <a:solidFill>
              <a:srgbClr val="3DBC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9" name="koppt-文本框">
            <a:extLst>
              <a:ext uri="{FF2B5EF4-FFF2-40B4-BE49-F238E27FC236}">
                <a16:creationId xmlns:a16="http://schemas.microsoft.com/office/drawing/2014/main" id="{701F3A65-E85B-4871-9968-97203A0AE482}"/>
              </a:ext>
            </a:extLst>
          </p:cNvPr>
          <p:cNvSpPr txBox="1"/>
          <p:nvPr/>
        </p:nvSpPr>
        <p:spPr>
          <a:xfrm>
            <a:off x="2621239" y="4619669"/>
            <a:ext cx="730868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6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在這裡寫上你準備去戶外教學前的事</a:t>
            </a:r>
            <a:endParaRPr kumimoji="0" lang="zh-CN" altLang="en-US" sz="6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219541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id="{8D933618-4547-4A93-BC2D-D363CFE87E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9404966"/>
              </p:ext>
            </p:extLst>
          </p:nvPr>
        </p:nvGraphicFramePr>
        <p:xfrm>
          <a:off x="372465" y="1140892"/>
          <a:ext cx="11371003" cy="47972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63">
                  <a:extLst>
                    <a:ext uri="{9D8B030D-6E8A-4147-A177-3AD203B41FA5}">
                      <a16:colId xmlns:a16="http://schemas.microsoft.com/office/drawing/2014/main" val="16249049"/>
                    </a:ext>
                  </a:extLst>
                </a:gridCol>
                <a:gridCol w="1034510">
                  <a:extLst>
                    <a:ext uri="{9D8B030D-6E8A-4147-A177-3AD203B41FA5}">
                      <a16:colId xmlns:a16="http://schemas.microsoft.com/office/drawing/2014/main" val="627311654"/>
                    </a:ext>
                  </a:extLst>
                </a:gridCol>
                <a:gridCol w="984273">
                  <a:extLst>
                    <a:ext uri="{9D8B030D-6E8A-4147-A177-3AD203B41FA5}">
                      <a16:colId xmlns:a16="http://schemas.microsoft.com/office/drawing/2014/main" val="2239115520"/>
                    </a:ext>
                  </a:extLst>
                </a:gridCol>
                <a:gridCol w="984273">
                  <a:extLst>
                    <a:ext uri="{9D8B030D-6E8A-4147-A177-3AD203B41FA5}">
                      <a16:colId xmlns:a16="http://schemas.microsoft.com/office/drawing/2014/main" val="3080928169"/>
                    </a:ext>
                  </a:extLst>
                </a:gridCol>
                <a:gridCol w="984273">
                  <a:extLst>
                    <a:ext uri="{9D8B030D-6E8A-4147-A177-3AD203B41FA5}">
                      <a16:colId xmlns:a16="http://schemas.microsoft.com/office/drawing/2014/main" val="2472318593"/>
                    </a:ext>
                  </a:extLst>
                </a:gridCol>
                <a:gridCol w="984273">
                  <a:extLst>
                    <a:ext uri="{9D8B030D-6E8A-4147-A177-3AD203B41FA5}">
                      <a16:colId xmlns:a16="http://schemas.microsoft.com/office/drawing/2014/main" val="2421313390"/>
                    </a:ext>
                  </a:extLst>
                </a:gridCol>
                <a:gridCol w="984273">
                  <a:extLst>
                    <a:ext uri="{9D8B030D-6E8A-4147-A177-3AD203B41FA5}">
                      <a16:colId xmlns:a16="http://schemas.microsoft.com/office/drawing/2014/main" val="2868017385"/>
                    </a:ext>
                  </a:extLst>
                </a:gridCol>
                <a:gridCol w="984273">
                  <a:extLst>
                    <a:ext uri="{9D8B030D-6E8A-4147-A177-3AD203B41FA5}">
                      <a16:colId xmlns:a16="http://schemas.microsoft.com/office/drawing/2014/main" val="165009552"/>
                    </a:ext>
                  </a:extLst>
                </a:gridCol>
                <a:gridCol w="984273">
                  <a:extLst>
                    <a:ext uri="{9D8B030D-6E8A-4147-A177-3AD203B41FA5}">
                      <a16:colId xmlns:a16="http://schemas.microsoft.com/office/drawing/2014/main" val="2222339797"/>
                    </a:ext>
                  </a:extLst>
                </a:gridCol>
                <a:gridCol w="984273">
                  <a:extLst>
                    <a:ext uri="{9D8B030D-6E8A-4147-A177-3AD203B41FA5}">
                      <a16:colId xmlns:a16="http://schemas.microsoft.com/office/drawing/2014/main" val="2880176638"/>
                    </a:ext>
                  </a:extLst>
                </a:gridCol>
                <a:gridCol w="984273">
                  <a:extLst>
                    <a:ext uri="{9D8B030D-6E8A-4147-A177-3AD203B41FA5}">
                      <a16:colId xmlns:a16="http://schemas.microsoft.com/office/drawing/2014/main" val="982368760"/>
                    </a:ext>
                  </a:extLst>
                </a:gridCol>
                <a:gridCol w="984273">
                  <a:extLst>
                    <a:ext uri="{9D8B030D-6E8A-4147-A177-3AD203B41FA5}">
                      <a16:colId xmlns:a16="http://schemas.microsoft.com/office/drawing/2014/main" val="275843240"/>
                    </a:ext>
                  </a:extLst>
                </a:gridCol>
              </a:tblGrid>
              <a:tr h="760155">
                <a:tc gridSpan="12">
                  <a:txBody>
                    <a:bodyPr/>
                    <a:lstStyle/>
                    <a:p>
                      <a:pPr marL="0" algn="l" defTabSz="1425550" rtl="0" eaLnBrk="1" latinLnBrk="0" hangingPunct="1"/>
                      <a:r>
                        <a:rPr lang="zh-TW" altLang="en-US" sz="2800" b="1" i="0" kern="1200" dirty="0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                                           </a:t>
                      </a:r>
                      <a:endParaRPr lang="zh-TW" altLang="en-US" sz="2400" dirty="0">
                        <a:solidFill>
                          <a:schemeClr val="bg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lnL w="57150" cap="flat" cmpd="sng" algn="ctr">
                      <a:solidFill>
                        <a:srgbClr val="58585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58585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58585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solidFill>
                      <a:srgbClr val="585858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zh-TW" altLang="en-US" sz="2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l"/>
                      <a:r>
                        <a:rPr lang="zh-TW" altLang="en-US" sz="240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題目：</a:t>
                      </a:r>
                    </a:p>
                  </a:txBody>
                  <a:tcPr>
                    <a:lnL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zh-TW" altLang="en-US" sz="24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zh-TW" altLang="en-US" sz="24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zh-TW" altLang="en-US" sz="24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zh-TW" altLang="en-US" sz="24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3535056"/>
                  </a:ext>
                </a:extLst>
              </a:tr>
              <a:tr h="746551"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57150" cap="flat" cmpd="sng" algn="ctr">
                      <a:solidFill>
                        <a:srgbClr val="58585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b="1" spc="-100" baseline="0" dirty="0">
                          <a:solidFill>
                            <a:srgbClr val="545454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標  題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000" b="1" dirty="0">
                          <a:solidFill>
                            <a:srgbClr val="545454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       </a:t>
                      </a:r>
                      <a:endParaRPr lang="zh-TW" altLang="en-US" sz="2800" b="1" dirty="0">
                        <a:solidFill>
                          <a:srgbClr val="545454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58585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zh-TW" altLang="en-US" sz="2800" b="1" dirty="0">
                        <a:solidFill>
                          <a:srgbClr val="545454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58585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000" b="1" dirty="0">
                          <a:solidFill>
                            <a:srgbClr val="545454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       </a:t>
                      </a:r>
                      <a:endParaRPr lang="zh-TW" altLang="en-US" sz="2000" b="1" dirty="0">
                        <a:solidFill>
                          <a:srgbClr val="545454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58585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zh-TW" altLang="en-US" sz="2000" b="1" dirty="0">
                        <a:solidFill>
                          <a:srgbClr val="545454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58585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zh-TW" altLang="en-US" sz="2000" b="1" dirty="0">
                          <a:solidFill>
                            <a:srgbClr val="545454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   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8585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zh-TW" altLang="en-US" sz="2000" b="1" dirty="0">
                        <a:solidFill>
                          <a:srgbClr val="545454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8585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zh-TW" altLang="en-US" sz="2000" b="1" dirty="0">
                        <a:solidFill>
                          <a:srgbClr val="545454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zh-TW" altLang="en-US" sz="2000" b="1" dirty="0">
                        <a:solidFill>
                          <a:srgbClr val="545454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zh-TW" altLang="en-US" sz="2000" b="1" dirty="0">
                        <a:solidFill>
                          <a:srgbClr val="545454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zh-TW" altLang="en-US" sz="2000" b="1" dirty="0">
                        <a:solidFill>
                          <a:srgbClr val="545454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58585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24838700"/>
                  </a:ext>
                </a:extLst>
              </a:tr>
              <a:tr h="575441">
                <a:tc rowSpan="2">
                  <a:txBody>
                    <a:bodyPr/>
                    <a:lstStyle/>
                    <a:p>
                      <a:pPr algn="ctr"/>
                      <a:r>
                        <a:rPr lang="zh-TW" altLang="en-US" sz="1800" b="1" dirty="0">
                          <a:solidFill>
                            <a:srgbClr val="545454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第</a:t>
                      </a:r>
                      <a:endParaRPr lang="en-US" altLang="zh-TW" sz="1800" b="1" dirty="0">
                        <a:solidFill>
                          <a:srgbClr val="545454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/>
                      <a:r>
                        <a:rPr lang="zh-TW" altLang="en-US" sz="1800" b="1" dirty="0">
                          <a:solidFill>
                            <a:srgbClr val="545454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一</a:t>
                      </a:r>
                      <a:endParaRPr lang="en-US" altLang="zh-TW" sz="1800" b="1" dirty="0">
                        <a:solidFill>
                          <a:srgbClr val="545454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/>
                      <a:r>
                        <a:rPr lang="zh-TW" altLang="en-US" sz="1800" b="1" dirty="0">
                          <a:solidFill>
                            <a:srgbClr val="545454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段</a:t>
                      </a:r>
                    </a:p>
                  </a:txBody>
                  <a:tcPr anchor="ctr">
                    <a:lnL w="57150" cap="flat" cmpd="sng" algn="ctr">
                      <a:solidFill>
                        <a:srgbClr val="58585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endParaRPr lang="en-US" altLang="zh-TW" dirty="0">
                        <a:solidFill>
                          <a:srgbClr val="545454"/>
                        </a:solidFill>
                      </a:endParaRPr>
                    </a:p>
                    <a:p>
                      <a:endParaRPr lang="en-US" altLang="zh-TW" dirty="0">
                        <a:solidFill>
                          <a:srgbClr val="545454"/>
                        </a:solidFill>
                      </a:endParaRPr>
                    </a:p>
                    <a:p>
                      <a:endParaRPr lang="en-US" altLang="zh-TW" dirty="0">
                        <a:solidFill>
                          <a:srgbClr val="545454"/>
                        </a:solidFill>
                      </a:endParaRPr>
                    </a:p>
                    <a:p>
                      <a:endParaRPr lang="en-US" altLang="zh-TW" dirty="0">
                        <a:solidFill>
                          <a:srgbClr val="545454"/>
                        </a:solidFill>
                      </a:endParaRPr>
                    </a:p>
                    <a:p>
                      <a:endParaRPr lang="en-US" altLang="zh-TW" dirty="0">
                        <a:solidFill>
                          <a:srgbClr val="545454"/>
                        </a:solidFill>
                      </a:endParaRPr>
                    </a:p>
                    <a:p>
                      <a:endParaRPr lang="en-US" altLang="zh-TW" dirty="0">
                        <a:solidFill>
                          <a:srgbClr val="545454"/>
                        </a:solidFill>
                      </a:endParaRPr>
                    </a:p>
                    <a:p>
                      <a:endParaRPr lang="en-US" altLang="zh-TW" dirty="0">
                        <a:solidFill>
                          <a:srgbClr val="545454"/>
                        </a:solidFill>
                      </a:endParaRPr>
                    </a:p>
                    <a:p>
                      <a:endParaRPr lang="en-US" altLang="zh-TW" dirty="0">
                        <a:solidFill>
                          <a:srgbClr val="545454"/>
                        </a:solidFill>
                      </a:endParaRPr>
                    </a:p>
                    <a:p>
                      <a:endParaRPr lang="en-US" altLang="zh-TW" dirty="0">
                        <a:solidFill>
                          <a:srgbClr val="545454"/>
                        </a:solidFill>
                      </a:endParaRPr>
                    </a:p>
                    <a:p>
                      <a:endParaRPr lang="zh-TW" altLang="en-US" dirty="0">
                        <a:solidFill>
                          <a:srgbClr val="545454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endParaRPr lang="zh-TW" altLang="en-US" dirty="0">
                        <a:solidFill>
                          <a:srgbClr val="545454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algn="l" defTabSz="1425550" rtl="0" eaLnBrk="1" latinLnBrk="0" hangingPunct="1"/>
                      <a:endParaRPr lang="zh-TW" altLang="en-US" sz="2806" kern="1200" dirty="0">
                        <a:solidFill>
                          <a:srgbClr val="545454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58585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algn="l" defTabSz="1425550" rtl="0" eaLnBrk="1" latinLnBrk="0" hangingPunct="1"/>
                      <a:r>
                        <a:rPr lang="zh-TW" altLang="en-US" sz="2806" kern="1200" dirty="0">
                          <a:solidFill>
                            <a:srgbClr val="545454"/>
                          </a:solidFill>
                          <a:latin typeface="+mn-lt"/>
                          <a:ea typeface="+mn-ea"/>
                          <a:cs typeface="+mn-cs"/>
                        </a:rPr>
                        <a:t>    寒冷</a:t>
                      </a:r>
                    </a:p>
                  </a:txBody>
                  <a:tcPr>
                    <a:lnL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algn="l" defTabSz="1425550" rtl="0" eaLnBrk="1" latinLnBrk="0" hangingPunct="1"/>
                      <a:r>
                        <a:rPr lang="zh-TW" altLang="en-US" sz="2806" kern="1200" dirty="0">
                          <a:solidFill>
                            <a:srgbClr val="545454"/>
                          </a:solidFill>
                          <a:latin typeface="+mn-lt"/>
                          <a:ea typeface="+mn-ea"/>
                          <a:cs typeface="+mn-cs"/>
                        </a:rPr>
                        <a:t>     美麗</a:t>
                      </a:r>
                    </a:p>
                  </a:txBody>
                  <a:tcPr>
                    <a:lnL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algn="l" defTabSz="1425550" rtl="0" eaLnBrk="1" latinLnBrk="0" hangingPunct="1"/>
                      <a:endParaRPr lang="zh-TW" altLang="en-US" sz="2806" kern="1200" dirty="0">
                        <a:solidFill>
                          <a:srgbClr val="545454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58585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8367081"/>
                  </a:ext>
                </a:extLst>
              </a:tr>
              <a:tr h="2715094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zh-TW" altLang="en-US" sz="3200" kern="1200" dirty="0">
                          <a:solidFill>
                            <a:srgbClr val="FF0000"/>
                          </a:solidFill>
                          <a:latin typeface="華康黑體W7注音" panose="020B0700000000000000" pitchFamily="34" charset="-120"/>
                          <a:ea typeface="華康黑體W7注音" panose="020B0700000000000000" pitchFamily="34" charset="-120"/>
                          <a:cs typeface="+mn-cs"/>
                        </a:rPr>
                        <a:t>我</a:t>
                      </a:r>
                      <a:r>
                        <a:rPr lang="zh-TW" altLang="en-US" sz="3200" kern="1200" dirty="0">
                          <a:solidFill>
                            <a:srgbClr val="FF0000"/>
                          </a:solidFill>
                          <a:latin typeface="華康黑體W7破音一" panose="020B0700000000000000" pitchFamily="34" charset="-120"/>
                          <a:ea typeface="華康黑體W7破音一" panose="020B0700000000000000" pitchFamily="34" charset="-120"/>
                          <a:cs typeface="+mn-cs"/>
                        </a:rPr>
                        <a:t>和</a:t>
                      </a:r>
                      <a:endParaRPr lang="en-US" altLang="zh-TW" sz="3200" kern="1200" dirty="0">
                        <a:solidFill>
                          <a:srgbClr val="FF0000"/>
                        </a:solidFill>
                        <a:latin typeface="華康黑體W7破音一" panose="020B0700000000000000" pitchFamily="34" charset="-120"/>
                        <a:ea typeface="華康黑體W7破音一" panose="020B0700000000000000" pitchFamily="34" charset="-120"/>
                        <a:cs typeface="+mn-cs"/>
                      </a:endParaRPr>
                    </a:p>
                    <a:p>
                      <a:pPr algn="l"/>
                      <a:r>
                        <a:rPr lang="zh-TW" altLang="en-US" sz="3200" kern="1200" dirty="0">
                          <a:solidFill>
                            <a:srgbClr val="FF0000"/>
                          </a:solidFill>
                          <a:ea typeface="華康黑體W7注音" panose="020B0700000000000000" pitchFamily="34" charset="-120"/>
                          <a:cs typeface="+mn-cs"/>
                        </a:rPr>
                        <a:t>全班同學</a:t>
                      </a:r>
                      <a:endParaRPr lang="zh-TW" altLang="en-US" sz="3200" dirty="0">
                        <a:solidFill>
                          <a:srgbClr val="545454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14255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3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華康黑體W7注音" panose="020B0700000000000000" pitchFamily="34" charset="-120"/>
                          <a:cs typeface="+mn-cs"/>
                        </a:rPr>
                        <a:t>戶外教學</a:t>
                      </a:r>
                      <a:endParaRPr lang="zh-TW" altLang="en-US" sz="3200" kern="1200" dirty="0">
                        <a:solidFill>
                          <a:srgbClr val="545454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14255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3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華康黑體W7注音" panose="020B0700000000000000" pitchFamily="34" charset="-120"/>
                          <a:ea typeface="華康黑體W7注音" panose="020B0700000000000000" pitchFamily="34" charset="-120"/>
                          <a:cs typeface="+mn-cs"/>
                        </a:rPr>
                        <a:t>十二月四號星期五</a:t>
                      </a:r>
                      <a:endParaRPr lang="zh-TW" altLang="en-US" sz="3200" kern="1200" dirty="0">
                        <a:solidFill>
                          <a:srgbClr val="545454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14255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3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華康黑體W7注音" panose="020B0700000000000000" pitchFamily="34" charset="-120"/>
                          <a:cs typeface="+mn-cs"/>
                        </a:rPr>
                        <a:t>童年渡假村</a:t>
                      </a:r>
                      <a:endParaRPr lang="zh-TW" altLang="en-US" sz="3200" kern="1200" dirty="0">
                        <a:solidFill>
                          <a:srgbClr val="545454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14255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3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華康黑體W7注音" panose="020B0700000000000000" pitchFamily="34" charset="-120"/>
                          <a:ea typeface="華康黑體W7注音" panose="020B0700000000000000" pitchFamily="34" charset="-120"/>
                          <a:cs typeface="+mn-cs"/>
                        </a:rPr>
                        <a:t>背包、水壺、衛生紙</a:t>
                      </a:r>
                    </a:p>
                    <a:p>
                      <a:pPr marL="0" algn="l" defTabSz="1425550" rtl="0" eaLnBrk="1" latinLnBrk="0" hangingPunct="1"/>
                      <a:endParaRPr lang="zh-TW" altLang="en-US" sz="3200" kern="1200" dirty="0">
                        <a:solidFill>
                          <a:srgbClr val="545454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58585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4713959"/>
                  </a:ext>
                </a:extLst>
              </a:tr>
            </a:tbl>
          </a:graphicData>
        </a:graphic>
      </p:graphicFrame>
      <p:pic>
        <p:nvPicPr>
          <p:cNvPr id="7" name="圖片 6">
            <a:extLst>
              <a:ext uri="{FF2B5EF4-FFF2-40B4-BE49-F238E27FC236}">
                <a16:creationId xmlns:a16="http://schemas.microsoft.com/office/drawing/2014/main" id="{8A4D5E21-626E-41C1-9EBF-090758BE43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0803" y="1945514"/>
            <a:ext cx="461356" cy="648977"/>
          </a:xfrm>
          <a:prstGeom prst="rect">
            <a:avLst/>
          </a:prstGeom>
        </p:spPr>
      </p:pic>
      <p:pic>
        <p:nvPicPr>
          <p:cNvPr id="9" name="圖片 8">
            <a:extLst>
              <a:ext uri="{FF2B5EF4-FFF2-40B4-BE49-F238E27FC236}">
                <a16:creationId xmlns:a16="http://schemas.microsoft.com/office/drawing/2014/main" id="{7E071A0B-932C-4E4B-BEC3-41975DAFA7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9805" y="1974846"/>
            <a:ext cx="652767" cy="590311"/>
          </a:xfrm>
          <a:prstGeom prst="rect">
            <a:avLst/>
          </a:prstGeom>
        </p:spPr>
      </p:pic>
      <p:pic>
        <p:nvPicPr>
          <p:cNvPr id="11" name="圖片 10">
            <a:extLst>
              <a:ext uri="{FF2B5EF4-FFF2-40B4-BE49-F238E27FC236}">
                <a16:creationId xmlns:a16="http://schemas.microsoft.com/office/drawing/2014/main" id="{FC0B93B5-E497-4C59-8A8A-09F038CB7F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7784" y="2023313"/>
            <a:ext cx="556748" cy="541844"/>
          </a:xfrm>
          <a:prstGeom prst="rect">
            <a:avLst/>
          </a:prstGeom>
        </p:spPr>
      </p:pic>
      <p:sp>
        <p:nvSpPr>
          <p:cNvPr id="13" name="文字方塊 12">
            <a:extLst>
              <a:ext uri="{FF2B5EF4-FFF2-40B4-BE49-F238E27FC236}">
                <a16:creationId xmlns:a16="http://schemas.microsoft.com/office/drawing/2014/main" id="{BA7ECA93-D50E-49DE-B2CD-A6845A40564D}"/>
              </a:ext>
            </a:extLst>
          </p:cNvPr>
          <p:cNvSpPr txBox="1"/>
          <p:nvPr/>
        </p:nvSpPr>
        <p:spPr>
          <a:xfrm>
            <a:off x="7023045" y="1929532"/>
            <a:ext cx="12378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b="1" dirty="0">
                <a:solidFill>
                  <a:srgbClr val="585858"/>
                </a:solidFill>
                <a:latin typeface="華康黑體W7注音" panose="020B0700000000000000" pitchFamily="34" charset="-120"/>
                <a:ea typeface="華康黑體W7注音" panose="020B0700000000000000" pitchFamily="34" charset="-120"/>
              </a:rPr>
              <a:t>時</a:t>
            </a:r>
          </a:p>
        </p:txBody>
      </p:sp>
      <p:sp>
        <p:nvSpPr>
          <p:cNvPr id="15" name="文字方塊 14">
            <a:extLst>
              <a:ext uri="{FF2B5EF4-FFF2-40B4-BE49-F238E27FC236}">
                <a16:creationId xmlns:a16="http://schemas.microsoft.com/office/drawing/2014/main" id="{E28711F0-E11D-494C-B8F3-72D8D8D0B5F0}"/>
              </a:ext>
            </a:extLst>
          </p:cNvPr>
          <p:cNvSpPr txBox="1"/>
          <p:nvPr/>
        </p:nvSpPr>
        <p:spPr>
          <a:xfrm>
            <a:off x="5042210" y="1920180"/>
            <a:ext cx="12378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b="1" dirty="0">
                <a:solidFill>
                  <a:srgbClr val="585858"/>
                </a:solidFill>
                <a:latin typeface="華康黑體W7注音" panose="020B0700000000000000" pitchFamily="34" charset="-120"/>
                <a:ea typeface="華康黑體W7注音" panose="020B0700000000000000" pitchFamily="34" charset="-120"/>
              </a:rPr>
              <a:t>事</a:t>
            </a:r>
          </a:p>
        </p:txBody>
      </p:sp>
      <p:pic>
        <p:nvPicPr>
          <p:cNvPr id="17" name="圖片 16">
            <a:extLst>
              <a:ext uri="{FF2B5EF4-FFF2-40B4-BE49-F238E27FC236}">
                <a16:creationId xmlns:a16="http://schemas.microsoft.com/office/drawing/2014/main" id="{1B661DC2-EF35-4A77-94C0-F77C43E605E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06450" y="1965977"/>
            <a:ext cx="526655" cy="656515"/>
          </a:xfrm>
          <a:prstGeom prst="rect">
            <a:avLst/>
          </a:prstGeom>
        </p:spPr>
      </p:pic>
      <p:sp>
        <p:nvSpPr>
          <p:cNvPr id="19" name="文字方塊 18">
            <a:extLst>
              <a:ext uri="{FF2B5EF4-FFF2-40B4-BE49-F238E27FC236}">
                <a16:creationId xmlns:a16="http://schemas.microsoft.com/office/drawing/2014/main" id="{5CB83237-C6B9-4738-BCD0-174131DE7C67}"/>
              </a:ext>
            </a:extLst>
          </p:cNvPr>
          <p:cNvSpPr txBox="1"/>
          <p:nvPr/>
        </p:nvSpPr>
        <p:spPr>
          <a:xfrm>
            <a:off x="8897592" y="1948825"/>
            <a:ext cx="12378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b="1" dirty="0">
                <a:solidFill>
                  <a:srgbClr val="585858"/>
                </a:solidFill>
                <a:latin typeface="華康黑體W7注音" panose="020B0700000000000000" pitchFamily="34" charset="-120"/>
                <a:ea typeface="華康黑體W7注音" panose="020B0700000000000000" pitchFamily="34" charset="-120"/>
              </a:rPr>
              <a:t>地</a:t>
            </a:r>
          </a:p>
        </p:txBody>
      </p:sp>
      <p:sp>
        <p:nvSpPr>
          <p:cNvPr id="21" name="文字方塊 20">
            <a:extLst>
              <a:ext uri="{FF2B5EF4-FFF2-40B4-BE49-F238E27FC236}">
                <a16:creationId xmlns:a16="http://schemas.microsoft.com/office/drawing/2014/main" id="{18B924ED-09D5-4BEB-B7AF-B388606B3172}"/>
              </a:ext>
            </a:extLst>
          </p:cNvPr>
          <p:cNvSpPr txBox="1"/>
          <p:nvPr/>
        </p:nvSpPr>
        <p:spPr>
          <a:xfrm>
            <a:off x="10954165" y="1935510"/>
            <a:ext cx="12378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b="1" dirty="0">
                <a:solidFill>
                  <a:srgbClr val="585858"/>
                </a:solidFill>
                <a:latin typeface="華康黑體W7注音" panose="020B0700000000000000" pitchFamily="34" charset="-120"/>
                <a:ea typeface="華康黑體W7注音" panose="020B0700000000000000" pitchFamily="34" charset="-120"/>
              </a:rPr>
              <a:t>物</a:t>
            </a:r>
          </a:p>
        </p:txBody>
      </p:sp>
      <p:pic>
        <p:nvPicPr>
          <p:cNvPr id="23" name="圖片 22">
            <a:extLst>
              <a:ext uri="{FF2B5EF4-FFF2-40B4-BE49-F238E27FC236}">
                <a16:creationId xmlns:a16="http://schemas.microsoft.com/office/drawing/2014/main" id="{58B7A7A4-4C77-4BA3-AD01-C3825EE3DFF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00578" y="1920180"/>
            <a:ext cx="709513" cy="674311"/>
          </a:xfrm>
          <a:prstGeom prst="rect">
            <a:avLst/>
          </a:prstGeom>
        </p:spPr>
      </p:pic>
      <p:sp>
        <p:nvSpPr>
          <p:cNvPr id="25" name="文字方塊 24">
            <a:extLst>
              <a:ext uri="{FF2B5EF4-FFF2-40B4-BE49-F238E27FC236}">
                <a16:creationId xmlns:a16="http://schemas.microsoft.com/office/drawing/2014/main" id="{43FAAAF7-FF42-474A-84EA-9623CA1499FD}"/>
              </a:ext>
            </a:extLst>
          </p:cNvPr>
          <p:cNvSpPr txBox="1"/>
          <p:nvPr/>
        </p:nvSpPr>
        <p:spPr>
          <a:xfrm>
            <a:off x="3014539" y="1929532"/>
            <a:ext cx="12378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b="1" dirty="0">
                <a:solidFill>
                  <a:srgbClr val="585858"/>
                </a:solidFill>
                <a:latin typeface="華康黑體W7注音" panose="020B0700000000000000" pitchFamily="34" charset="-120"/>
                <a:ea typeface="華康黑體W7注音" panose="020B0700000000000000" pitchFamily="34" charset="-120"/>
              </a:rPr>
              <a:t>人</a:t>
            </a:r>
          </a:p>
        </p:txBody>
      </p:sp>
      <p:sp>
        <p:nvSpPr>
          <p:cNvPr id="27" name="koppt-文本框">
            <a:extLst>
              <a:ext uri="{FF2B5EF4-FFF2-40B4-BE49-F238E27FC236}">
                <a16:creationId xmlns:a16="http://schemas.microsoft.com/office/drawing/2014/main" id="{0EB379DF-CA99-4393-BDB0-0108E53459A7}"/>
              </a:ext>
            </a:extLst>
          </p:cNvPr>
          <p:cNvSpPr txBox="1"/>
          <p:nvPr/>
        </p:nvSpPr>
        <p:spPr>
          <a:xfrm>
            <a:off x="1016175" y="3539513"/>
            <a:ext cx="79109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原 因</a:t>
            </a:r>
            <a:endParaRPr kumimoji="0" lang="zh-CN" altLang="en-US" sz="44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29" name="文字方塊 28">
            <a:extLst>
              <a:ext uri="{FF2B5EF4-FFF2-40B4-BE49-F238E27FC236}">
                <a16:creationId xmlns:a16="http://schemas.microsoft.com/office/drawing/2014/main" id="{BD09E5A2-8820-4B96-842D-0521F969AC24}"/>
              </a:ext>
            </a:extLst>
          </p:cNvPr>
          <p:cNvSpPr txBox="1"/>
          <p:nvPr/>
        </p:nvSpPr>
        <p:spPr>
          <a:xfrm>
            <a:off x="666818" y="1268926"/>
            <a:ext cx="34631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rPr>
              <a:t>寫 作 計 畫 表</a:t>
            </a:r>
          </a:p>
        </p:txBody>
      </p:sp>
      <p:sp>
        <p:nvSpPr>
          <p:cNvPr id="31" name="矩形: 圓角 30">
            <a:extLst>
              <a:ext uri="{FF2B5EF4-FFF2-40B4-BE49-F238E27FC236}">
                <a16:creationId xmlns:a16="http://schemas.microsoft.com/office/drawing/2014/main" id="{64E45539-0003-451E-8E9A-106BC43A31A4}"/>
              </a:ext>
            </a:extLst>
          </p:cNvPr>
          <p:cNvSpPr/>
          <p:nvPr/>
        </p:nvSpPr>
        <p:spPr>
          <a:xfrm>
            <a:off x="7609659" y="1286288"/>
            <a:ext cx="3463169" cy="52322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33" name="文字方塊 32">
            <a:extLst>
              <a:ext uri="{FF2B5EF4-FFF2-40B4-BE49-F238E27FC236}">
                <a16:creationId xmlns:a16="http://schemas.microsoft.com/office/drawing/2014/main" id="{437D7E8B-274F-4604-ADCC-5C605E7A1739}"/>
              </a:ext>
            </a:extLst>
          </p:cNvPr>
          <p:cNvSpPr txBox="1"/>
          <p:nvPr/>
        </p:nvSpPr>
        <p:spPr>
          <a:xfrm>
            <a:off x="6614715" y="1276483"/>
            <a:ext cx="34631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rPr>
              <a:t>題目</a:t>
            </a:r>
          </a:p>
        </p:txBody>
      </p:sp>
      <p:sp>
        <p:nvSpPr>
          <p:cNvPr id="35" name="koppt-文本框">
            <a:extLst>
              <a:ext uri="{FF2B5EF4-FFF2-40B4-BE49-F238E27FC236}">
                <a16:creationId xmlns:a16="http://schemas.microsoft.com/office/drawing/2014/main" id="{3F1C6F4E-5943-4B48-A4FE-0125749231A5}"/>
              </a:ext>
            </a:extLst>
          </p:cNvPr>
          <p:cNvSpPr txBox="1"/>
          <p:nvPr/>
        </p:nvSpPr>
        <p:spPr>
          <a:xfrm>
            <a:off x="7990403" y="1317065"/>
            <a:ext cx="25849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快樂的泡泡時光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435061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語音泡泡: 圓角矩形 6">
            <a:extLst>
              <a:ext uri="{FF2B5EF4-FFF2-40B4-BE49-F238E27FC236}">
                <a16:creationId xmlns:a16="http://schemas.microsoft.com/office/drawing/2014/main" id="{7A547EF7-CBB6-4774-BCA3-3757D8F82886}"/>
              </a:ext>
            </a:extLst>
          </p:cNvPr>
          <p:cNvSpPr/>
          <p:nvPr/>
        </p:nvSpPr>
        <p:spPr>
          <a:xfrm>
            <a:off x="546653" y="3629294"/>
            <a:ext cx="10987094" cy="2953934"/>
          </a:xfrm>
          <a:prstGeom prst="wedgeRoundRectCallout">
            <a:avLst>
              <a:gd name="adj1" fmla="val -23642"/>
              <a:gd name="adj2" fmla="val -67665"/>
              <a:gd name="adj3" fmla="val 16667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koppt-文本框">
            <a:extLst>
              <a:ext uri="{FF2B5EF4-FFF2-40B4-BE49-F238E27FC236}">
                <a16:creationId xmlns:a16="http://schemas.microsoft.com/office/drawing/2014/main" id="{4DE02023-AD51-453C-A105-2E16068C8DAF}"/>
              </a:ext>
            </a:extLst>
          </p:cNvPr>
          <p:cNvSpPr txBox="1"/>
          <p:nvPr/>
        </p:nvSpPr>
        <p:spPr>
          <a:xfrm>
            <a:off x="910354" y="3712685"/>
            <a:ext cx="740396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5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你可以按照順序寫</a:t>
            </a:r>
            <a:endParaRPr kumimoji="0" lang="zh-CN" altLang="en-US" sz="45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11" name="koppt-文本框">
            <a:extLst>
              <a:ext uri="{FF2B5EF4-FFF2-40B4-BE49-F238E27FC236}">
                <a16:creationId xmlns:a16="http://schemas.microsoft.com/office/drawing/2014/main" id="{FBDF5711-3ECE-456B-A770-7FE1F5015B93}"/>
              </a:ext>
            </a:extLst>
          </p:cNvPr>
          <p:cNvSpPr txBox="1"/>
          <p:nvPr/>
        </p:nvSpPr>
        <p:spPr>
          <a:xfrm>
            <a:off x="798754" y="4494570"/>
            <a:ext cx="1083317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zh-TW" altLang="en-US" sz="3600" b="1">
                <a:solidFill>
                  <a:srgbClr val="FBB2C5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我</a:t>
            </a:r>
            <a:r>
              <a:rPr lang="zh-TW" altLang="en-US" sz="3600" b="1" dirty="0">
                <a:solidFill>
                  <a:srgbClr val="FBB2C5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和全班同學這個星期五要一起到童年渡假村玩樂一整天。我們準備了背包、水壺和衛生紙，準備集合上遊覽車。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FBB2C5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aphicFrame>
        <p:nvGraphicFramePr>
          <p:cNvPr id="6" name="表格 5">
            <a:extLst>
              <a:ext uri="{FF2B5EF4-FFF2-40B4-BE49-F238E27FC236}">
                <a16:creationId xmlns:a16="http://schemas.microsoft.com/office/drawing/2014/main" id="{8D933618-4547-4A93-BC2D-D363CFE87E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199113"/>
              </p:ext>
            </p:extLst>
          </p:nvPr>
        </p:nvGraphicFramePr>
        <p:xfrm>
          <a:off x="275749" y="155891"/>
          <a:ext cx="9237532" cy="41890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1121">
                  <a:extLst>
                    <a:ext uri="{9D8B030D-6E8A-4147-A177-3AD203B41FA5}">
                      <a16:colId xmlns:a16="http://schemas.microsoft.com/office/drawing/2014/main" val="16249049"/>
                    </a:ext>
                  </a:extLst>
                </a:gridCol>
                <a:gridCol w="840411">
                  <a:extLst>
                    <a:ext uri="{9D8B030D-6E8A-4147-A177-3AD203B41FA5}">
                      <a16:colId xmlns:a16="http://schemas.microsoft.com/office/drawing/2014/main" val="627311654"/>
                    </a:ext>
                  </a:extLst>
                </a:gridCol>
                <a:gridCol w="799600">
                  <a:extLst>
                    <a:ext uri="{9D8B030D-6E8A-4147-A177-3AD203B41FA5}">
                      <a16:colId xmlns:a16="http://schemas.microsoft.com/office/drawing/2014/main" val="2239115520"/>
                    </a:ext>
                  </a:extLst>
                </a:gridCol>
                <a:gridCol w="799600">
                  <a:extLst>
                    <a:ext uri="{9D8B030D-6E8A-4147-A177-3AD203B41FA5}">
                      <a16:colId xmlns:a16="http://schemas.microsoft.com/office/drawing/2014/main" val="3080928169"/>
                    </a:ext>
                  </a:extLst>
                </a:gridCol>
                <a:gridCol w="799600">
                  <a:extLst>
                    <a:ext uri="{9D8B030D-6E8A-4147-A177-3AD203B41FA5}">
                      <a16:colId xmlns:a16="http://schemas.microsoft.com/office/drawing/2014/main" val="2472318593"/>
                    </a:ext>
                  </a:extLst>
                </a:gridCol>
                <a:gridCol w="799600">
                  <a:extLst>
                    <a:ext uri="{9D8B030D-6E8A-4147-A177-3AD203B41FA5}">
                      <a16:colId xmlns:a16="http://schemas.microsoft.com/office/drawing/2014/main" val="2421313390"/>
                    </a:ext>
                  </a:extLst>
                </a:gridCol>
                <a:gridCol w="799600">
                  <a:extLst>
                    <a:ext uri="{9D8B030D-6E8A-4147-A177-3AD203B41FA5}">
                      <a16:colId xmlns:a16="http://schemas.microsoft.com/office/drawing/2014/main" val="2868017385"/>
                    </a:ext>
                  </a:extLst>
                </a:gridCol>
                <a:gridCol w="799600">
                  <a:extLst>
                    <a:ext uri="{9D8B030D-6E8A-4147-A177-3AD203B41FA5}">
                      <a16:colId xmlns:a16="http://schemas.microsoft.com/office/drawing/2014/main" val="165009552"/>
                    </a:ext>
                  </a:extLst>
                </a:gridCol>
                <a:gridCol w="799600">
                  <a:extLst>
                    <a:ext uri="{9D8B030D-6E8A-4147-A177-3AD203B41FA5}">
                      <a16:colId xmlns:a16="http://schemas.microsoft.com/office/drawing/2014/main" val="2222339797"/>
                    </a:ext>
                  </a:extLst>
                </a:gridCol>
                <a:gridCol w="799600">
                  <a:extLst>
                    <a:ext uri="{9D8B030D-6E8A-4147-A177-3AD203B41FA5}">
                      <a16:colId xmlns:a16="http://schemas.microsoft.com/office/drawing/2014/main" val="2880176638"/>
                    </a:ext>
                  </a:extLst>
                </a:gridCol>
                <a:gridCol w="799600">
                  <a:extLst>
                    <a:ext uri="{9D8B030D-6E8A-4147-A177-3AD203B41FA5}">
                      <a16:colId xmlns:a16="http://schemas.microsoft.com/office/drawing/2014/main" val="982368760"/>
                    </a:ext>
                  </a:extLst>
                </a:gridCol>
                <a:gridCol w="799600">
                  <a:extLst>
                    <a:ext uri="{9D8B030D-6E8A-4147-A177-3AD203B41FA5}">
                      <a16:colId xmlns:a16="http://schemas.microsoft.com/office/drawing/2014/main" val="275843240"/>
                    </a:ext>
                  </a:extLst>
                </a:gridCol>
              </a:tblGrid>
              <a:tr h="531413">
                <a:tc gridSpan="12">
                  <a:txBody>
                    <a:bodyPr/>
                    <a:lstStyle/>
                    <a:p>
                      <a:pPr marL="0" algn="l" defTabSz="1425550" rtl="0" eaLnBrk="1" latinLnBrk="0" hangingPunct="1"/>
                      <a:r>
                        <a:rPr lang="zh-TW" altLang="en-US" sz="2800" b="1" i="0" kern="1200" dirty="0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                                           </a:t>
                      </a:r>
                      <a:endParaRPr lang="zh-TW" altLang="en-US" sz="2400" dirty="0">
                        <a:solidFill>
                          <a:schemeClr val="bg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lnL w="57150" cap="flat" cmpd="sng" algn="ctr">
                      <a:solidFill>
                        <a:srgbClr val="58585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58585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58585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solidFill>
                      <a:srgbClr val="585858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zh-TW" altLang="en-US" sz="2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l"/>
                      <a:r>
                        <a:rPr lang="zh-TW" altLang="en-US" sz="240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題目：</a:t>
                      </a:r>
                    </a:p>
                  </a:txBody>
                  <a:tcPr>
                    <a:lnL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zh-TW" altLang="en-US" sz="24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zh-TW" altLang="en-US" sz="24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zh-TW" altLang="en-US" sz="24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zh-TW" altLang="en-US" sz="24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3535056"/>
                  </a:ext>
                </a:extLst>
              </a:tr>
              <a:tr h="521902"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57150" cap="flat" cmpd="sng" algn="ctr">
                      <a:solidFill>
                        <a:srgbClr val="58585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b="1" spc="-100" baseline="0" dirty="0">
                          <a:solidFill>
                            <a:srgbClr val="545454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標  題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000" b="1" dirty="0">
                          <a:solidFill>
                            <a:srgbClr val="545454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       </a:t>
                      </a:r>
                      <a:endParaRPr lang="zh-TW" altLang="en-US" sz="2800" b="1" dirty="0">
                        <a:solidFill>
                          <a:srgbClr val="545454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58585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zh-TW" altLang="en-US" sz="2800" b="1" dirty="0">
                        <a:solidFill>
                          <a:srgbClr val="545454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58585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000" b="1" dirty="0">
                          <a:solidFill>
                            <a:srgbClr val="545454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       </a:t>
                      </a:r>
                      <a:endParaRPr lang="zh-TW" altLang="en-US" sz="2000" b="1" dirty="0">
                        <a:solidFill>
                          <a:srgbClr val="545454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58585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zh-TW" altLang="en-US" sz="2000" b="1" dirty="0">
                        <a:solidFill>
                          <a:srgbClr val="545454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58585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zh-TW" altLang="en-US" sz="2000" b="1" dirty="0">
                          <a:solidFill>
                            <a:srgbClr val="545454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   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8585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zh-TW" altLang="en-US" sz="2000" b="1" dirty="0">
                        <a:solidFill>
                          <a:srgbClr val="545454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8585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zh-TW" altLang="en-US" sz="2000" b="1" dirty="0">
                        <a:solidFill>
                          <a:srgbClr val="545454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zh-TW" altLang="en-US" sz="2000" b="1" dirty="0">
                        <a:solidFill>
                          <a:srgbClr val="545454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zh-TW" altLang="en-US" sz="2000" b="1" dirty="0">
                        <a:solidFill>
                          <a:srgbClr val="545454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zh-TW" altLang="en-US" sz="2000" b="1" dirty="0">
                        <a:solidFill>
                          <a:srgbClr val="545454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58585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24838700"/>
                  </a:ext>
                </a:extLst>
              </a:tr>
              <a:tr h="402282">
                <a:tc rowSpan="2">
                  <a:txBody>
                    <a:bodyPr/>
                    <a:lstStyle/>
                    <a:p>
                      <a:pPr algn="ctr"/>
                      <a:r>
                        <a:rPr lang="zh-TW" altLang="en-US" sz="1800" b="1" dirty="0">
                          <a:solidFill>
                            <a:srgbClr val="545454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第</a:t>
                      </a:r>
                      <a:endParaRPr lang="en-US" altLang="zh-TW" sz="1800" b="1" dirty="0">
                        <a:solidFill>
                          <a:srgbClr val="545454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/>
                      <a:r>
                        <a:rPr lang="zh-TW" altLang="en-US" sz="1800" b="1" dirty="0">
                          <a:solidFill>
                            <a:srgbClr val="545454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一</a:t>
                      </a:r>
                      <a:endParaRPr lang="en-US" altLang="zh-TW" sz="1800" b="1" dirty="0">
                        <a:solidFill>
                          <a:srgbClr val="545454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/>
                      <a:r>
                        <a:rPr lang="zh-TW" altLang="en-US" sz="1800" b="1" dirty="0">
                          <a:solidFill>
                            <a:srgbClr val="545454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段</a:t>
                      </a:r>
                    </a:p>
                  </a:txBody>
                  <a:tcPr anchor="ctr">
                    <a:lnL w="57150" cap="flat" cmpd="sng" algn="ctr">
                      <a:solidFill>
                        <a:srgbClr val="58585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endParaRPr lang="en-US" altLang="zh-TW" dirty="0">
                        <a:solidFill>
                          <a:srgbClr val="545454"/>
                        </a:solidFill>
                      </a:endParaRPr>
                    </a:p>
                    <a:p>
                      <a:endParaRPr lang="en-US" altLang="zh-TW" dirty="0">
                        <a:solidFill>
                          <a:srgbClr val="545454"/>
                        </a:solidFill>
                      </a:endParaRPr>
                    </a:p>
                    <a:p>
                      <a:endParaRPr lang="en-US" altLang="zh-TW" dirty="0">
                        <a:solidFill>
                          <a:srgbClr val="545454"/>
                        </a:solidFill>
                      </a:endParaRPr>
                    </a:p>
                    <a:p>
                      <a:endParaRPr lang="en-US" altLang="zh-TW" dirty="0">
                        <a:solidFill>
                          <a:srgbClr val="545454"/>
                        </a:solidFill>
                      </a:endParaRPr>
                    </a:p>
                    <a:p>
                      <a:endParaRPr lang="en-US" altLang="zh-TW" dirty="0">
                        <a:solidFill>
                          <a:srgbClr val="545454"/>
                        </a:solidFill>
                      </a:endParaRPr>
                    </a:p>
                    <a:p>
                      <a:endParaRPr lang="en-US" altLang="zh-TW" dirty="0">
                        <a:solidFill>
                          <a:srgbClr val="545454"/>
                        </a:solidFill>
                      </a:endParaRPr>
                    </a:p>
                    <a:p>
                      <a:endParaRPr lang="en-US" altLang="zh-TW" dirty="0">
                        <a:solidFill>
                          <a:srgbClr val="545454"/>
                        </a:solidFill>
                      </a:endParaRPr>
                    </a:p>
                    <a:p>
                      <a:endParaRPr lang="en-US" altLang="zh-TW" dirty="0">
                        <a:solidFill>
                          <a:srgbClr val="545454"/>
                        </a:solidFill>
                      </a:endParaRPr>
                    </a:p>
                    <a:p>
                      <a:endParaRPr lang="en-US" altLang="zh-TW" dirty="0">
                        <a:solidFill>
                          <a:srgbClr val="545454"/>
                        </a:solidFill>
                      </a:endParaRPr>
                    </a:p>
                    <a:p>
                      <a:endParaRPr lang="zh-TW" altLang="en-US" dirty="0">
                        <a:solidFill>
                          <a:srgbClr val="545454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endParaRPr lang="zh-TW" altLang="en-US" dirty="0">
                        <a:solidFill>
                          <a:srgbClr val="545454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algn="l" defTabSz="1425550" rtl="0" eaLnBrk="1" latinLnBrk="0" hangingPunct="1"/>
                      <a:endParaRPr lang="zh-TW" altLang="en-US" sz="2806" kern="1200" dirty="0">
                        <a:solidFill>
                          <a:srgbClr val="545454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58585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algn="l" defTabSz="1425550" rtl="0" eaLnBrk="1" latinLnBrk="0" hangingPunct="1"/>
                      <a:endParaRPr lang="zh-TW" altLang="en-US" sz="2806" kern="1200" dirty="0">
                        <a:solidFill>
                          <a:srgbClr val="545454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algn="l" defTabSz="1425550" rtl="0" eaLnBrk="1" latinLnBrk="0" hangingPunct="1"/>
                      <a:endParaRPr lang="zh-TW" altLang="en-US" sz="2806" kern="1200" dirty="0">
                        <a:solidFill>
                          <a:srgbClr val="545454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algn="l" defTabSz="1425550" rtl="0" eaLnBrk="1" latinLnBrk="0" hangingPunct="1"/>
                      <a:endParaRPr lang="zh-TW" altLang="en-US" sz="2806" kern="1200" dirty="0">
                        <a:solidFill>
                          <a:srgbClr val="545454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58585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8367081"/>
                  </a:ext>
                </a:extLst>
              </a:tr>
              <a:tr h="1898081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zh-TW" altLang="en-US" sz="3200" kern="1200" dirty="0">
                          <a:solidFill>
                            <a:srgbClr val="FF0000"/>
                          </a:solidFill>
                          <a:latin typeface="華康黑體W7注音" panose="020B0700000000000000" pitchFamily="34" charset="-120"/>
                          <a:ea typeface="華康黑體W7注音" panose="020B0700000000000000" pitchFamily="34" charset="-120"/>
                          <a:cs typeface="+mn-cs"/>
                        </a:rPr>
                        <a:t>我</a:t>
                      </a:r>
                      <a:r>
                        <a:rPr lang="zh-TW" altLang="en-US" sz="3200" kern="1200" dirty="0">
                          <a:solidFill>
                            <a:srgbClr val="FF0000"/>
                          </a:solidFill>
                          <a:latin typeface="華康黑體W7破音一" panose="020B0700000000000000" pitchFamily="34" charset="-120"/>
                          <a:ea typeface="華康黑體W7破音一" panose="020B0700000000000000" pitchFamily="34" charset="-120"/>
                          <a:cs typeface="+mn-cs"/>
                        </a:rPr>
                        <a:t>和</a:t>
                      </a:r>
                      <a:endParaRPr lang="en-US" altLang="zh-TW" sz="3200" kern="1200" dirty="0">
                        <a:solidFill>
                          <a:srgbClr val="FF0000"/>
                        </a:solidFill>
                        <a:latin typeface="華康黑體W7破音一" panose="020B0700000000000000" pitchFamily="34" charset="-120"/>
                        <a:ea typeface="華康黑體W7破音一" panose="020B0700000000000000" pitchFamily="34" charset="-120"/>
                        <a:cs typeface="+mn-cs"/>
                      </a:endParaRPr>
                    </a:p>
                    <a:p>
                      <a:pPr algn="l"/>
                      <a:r>
                        <a:rPr lang="zh-TW" altLang="en-US" sz="3200" kern="1200" dirty="0">
                          <a:solidFill>
                            <a:srgbClr val="FF0000"/>
                          </a:solidFill>
                          <a:ea typeface="華康黑體W7注音" panose="020B0700000000000000" pitchFamily="34" charset="-120"/>
                          <a:cs typeface="+mn-cs"/>
                        </a:rPr>
                        <a:t>全班同學</a:t>
                      </a:r>
                      <a:endParaRPr lang="zh-TW" altLang="en-US" sz="3200" dirty="0">
                        <a:solidFill>
                          <a:srgbClr val="545454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14255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3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華康黑體W7注音" panose="020B0700000000000000" pitchFamily="34" charset="-120"/>
                          <a:cs typeface="+mn-cs"/>
                        </a:rPr>
                        <a:t>戶外教學</a:t>
                      </a:r>
                      <a:endParaRPr lang="zh-TW" altLang="en-US" sz="3200" kern="1200" dirty="0">
                        <a:solidFill>
                          <a:srgbClr val="545454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14255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3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華康黑體W7注音" panose="020B0700000000000000" pitchFamily="34" charset="-120"/>
                          <a:ea typeface="華康黑體W7注音" panose="020B0700000000000000" pitchFamily="34" charset="-120"/>
                          <a:cs typeface="+mn-cs"/>
                        </a:rPr>
                        <a:t>星期五</a:t>
                      </a:r>
                      <a:endParaRPr lang="zh-TW" altLang="en-US" sz="3200" kern="1200" dirty="0">
                        <a:solidFill>
                          <a:srgbClr val="545454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14255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3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華康黑體W7注音" panose="020B0700000000000000" pitchFamily="34" charset="-120"/>
                          <a:cs typeface="+mn-cs"/>
                        </a:rPr>
                        <a:t>童年渡假村</a:t>
                      </a:r>
                      <a:endParaRPr lang="zh-TW" altLang="en-US" sz="3200" kern="1200" dirty="0">
                        <a:solidFill>
                          <a:srgbClr val="545454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14255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3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華康黑體W7注音" panose="020B0700000000000000" pitchFamily="34" charset="-120"/>
                          <a:ea typeface="華康黑體W7注音" panose="020B0700000000000000" pitchFamily="34" charset="-120"/>
                          <a:cs typeface="+mn-cs"/>
                        </a:rPr>
                        <a:t>背包、水壺、衛生紙</a:t>
                      </a:r>
                    </a:p>
                    <a:p>
                      <a:pPr marL="0" algn="l" defTabSz="1425550" rtl="0" eaLnBrk="1" latinLnBrk="0" hangingPunct="1"/>
                      <a:endParaRPr lang="zh-TW" altLang="en-US" sz="3200" kern="1200" dirty="0">
                        <a:solidFill>
                          <a:srgbClr val="545454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58585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47139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04685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語音泡泡: 圓角矩形 6">
            <a:extLst>
              <a:ext uri="{FF2B5EF4-FFF2-40B4-BE49-F238E27FC236}">
                <a16:creationId xmlns:a16="http://schemas.microsoft.com/office/drawing/2014/main" id="{7A547EF7-CBB6-4774-BCA3-3757D8F82886}"/>
              </a:ext>
            </a:extLst>
          </p:cNvPr>
          <p:cNvSpPr/>
          <p:nvPr/>
        </p:nvSpPr>
        <p:spPr>
          <a:xfrm>
            <a:off x="546653" y="3629294"/>
            <a:ext cx="10987094" cy="2953934"/>
          </a:xfrm>
          <a:prstGeom prst="wedgeRoundRectCallout">
            <a:avLst>
              <a:gd name="adj1" fmla="val -23642"/>
              <a:gd name="adj2" fmla="val -67665"/>
              <a:gd name="adj3" fmla="val 16667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9" name="koppt-文本框">
            <a:extLst>
              <a:ext uri="{FF2B5EF4-FFF2-40B4-BE49-F238E27FC236}">
                <a16:creationId xmlns:a16="http://schemas.microsoft.com/office/drawing/2014/main" id="{4DE02023-AD51-453C-A105-2E16068C8DAF}"/>
              </a:ext>
            </a:extLst>
          </p:cNvPr>
          <p:cNvSpPr txBox="1"/>
          <p:nvPr/>
        </p:nvSpPr>
        <p:spPr>
          <a:xfrm>
            <a:off x="910354" y="3712685"/>
            <a:ext cx="740396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4500" b="1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也</a:t>
            </a:r>
            <a:r>
              <a:rPr kumimoji="0" lang="zh-TW" altLang="en-US" sz="45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可以調換順序寫</a:t>
            </a:r>
            <a:endParaRPr kumimoji="0" lang="zh-CN" altLang="en-US" sz="45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2" name="koppt-文本框">
            <a:extLst>
              <a:ext uri="{FF2B5EF4-FFF2-40B4-BE49-F238E27FC236}">
                <a16:creationId xmlns:a16="http://schemas.microsoft.com/office/drawing/2014/main" id="{D49679F4-1D95-411B-88F0-68C3E9E6CDBE}"/>
              </a:ext>
            </a:extLst>
          </p:cNvPr>
          <p:cNvSpPr txBox="1"/>
          <p:nvPr/>
        </p:nvSpPr>
        <p:spPr>
          <a:xfrm>
            <a:off x="881119" y="4369579"/>
            <a:ext cx="1065262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zh-TW" altLang="en-US" sz="40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這個星期五，我和全班同學要一起到童年渡假村戶外教學。我們準備了背包、水壺和衛生紙，準備集合上遊覽車。</a:t>
            </a:r>
            <a:endParaRPr lang="zh-CN" altLang="en-US" sz="4000" b="1" dirty="0">
              <a:solidFill>
                <a:srgbClr val="FFFF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40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graphicFrame>
        <p:nvGraphicFramePr>
          <p:cNvPr id="6" name="表格 5">
            <a:extLst>
              <a:ext uri="{FF2B5EF4-FFF2-40B4-BE49-F238E27FC236}">
                <a16:creationId xmlns:a16="http://schemas.microsoft.com/office/drawing/2014/main" id="{8D933618-4547-4A93-BC2D-D363CFE87E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0513894"/>
              </p:ext>
            </p:extLst>
          </p:nvPr>
        </p:nvGraphicFramePr>
        <p:xfrm>
          <a:off x="399188" y="180566"/>
          <a:ext cx="9237532" cy="41890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1121">
                  <a:extLst>
                    <a:ext uri="{9D8B030D-6E8A-4147-A177-3AD203B41FA5}">
                      <a16:colId xmlns:a16="http://schemas.microsoft.com/office/drawing/2014/main" val="16249049"/>
                    </a:ext>
                  </a:extLst>
                </a:gridCol>
                <a:gridCol w="840411">
                  <a:extLst>
                    <a:ext uri="{9D8B030D-6E8A-4147-A177-3AD203B41FA5}">
                      <a16:colId xmlns:a16="http://schemas.microsoft.com/office/drawing/2014/main" val="627311654"/>
                    </a:ext>
                  </a:extLst>
                </a:gridCol>
                <a:gridCol w="799600">
                  <a:extLst>
                    <a:ext uri="{9D8B030D-6E8A-4147-A177-3AD203B41FA5}">
                      <a16:colId xmlns:a16="http://schemas.microsoft.com/office/drawing/2014/main" val="2239115520"/>
                    </a:ext>
                  </a:extLst>
                </a:gridCol>
                <a:gridCol w="799600">
                  <a:extLst>
                    <a:ext uri="{9D8B030D-6E8A-4147-A177-3AD203B41FA5}">
                      <a16:colId xmlns:a16="http://schemas.microsoft.com/office/drawing/2014/main" val="3080928169"/>
                    </a:ext>
                  </a:extLst>
                </a:gridCol>
                <a:gridCol w="799600">
                  <a:extLst>
                    <a:ext uri="{9D8B030D-6E8A-4147-A177-3AD203B41FA5}">
                      <a16:colId xmlns:a16="http://schemas.microsoft.com/office/drawing/2014/main" val="2472318593"/>
                    </a:ext>
                  </a:extLst>
                </a:gridCol>
                <a:gridCol w="799600">
                  <a:extLst>
                    <a:ext uri="{9D8B030D-6E8A-4147-A177-3AD203B41FA5}">
                      <a16:colId xmlns:a16="http://schemas.microsoft.com/office/drawing/2014/main" val="2421313390"/>
                    </a:ext>
                  </a:extLst>
                </a:gridCol>
                <a:gridCol w="799600">
                  <a:extLst>
                    <a:ext uri="{9D8B030D-6E8A-4147-A177-3AD203B41FA5}">
                      <a16:colId xmlns:a16="http://schemas.microsoft.com/office/drawing/2014/main" val="2868017385"/>
                    </a:ext>
                  </a:extLst>
                </a:gridCol>
                <a:gridCol w="799600">
                  <a:extLst>
                    <a:ext uri="{9D8B030D-6E8A-4147-A177-3AD203B41FA5}">
                      <a16:colId xmlns:a16="http://schemas.microsoft.com/office/drawing/2014/main" val="165009552"/>
                    </a:ext>
                  </a:extLst>
                </a:gridCol>
                <a:gridCol w="799600">
                  <a:extLst>
                    <a:ext uri="{9D8B030D-6E8A-4147-A177-3AD203B41FA5}">
                      <a16:colId xmlns:a16="http://schemas.microsoft.com/office/drawing/2014/main" val="2222339797"/>
                    </a:ext>
                  </a:extLst>
                </a:gridCol>
                <a:gridCol w="799600">
                  <a:extLst>
                    <a:ext uri="{9D8B030D-6E8A-4147-A177-3AD203B41FA5}">
                      <a16:colId xmlns:a16="http://schemas.microsoft.com/office/drawing/2014/main" val="2880176638"/>
                    </a:ext>
                  </a:extLst>
                </a:gridCol>
                <a:gridCol w="799600">
                  <a:extLst>
                    <a:ext uri="{9D8B030D-6E8A-4147-A177-3AD203B41FA5}">
                      <a16:colId xmlns:a16="http://schemas.microsoft.com/office/drawing/2014/main" val="982368760"/>
                    </a:ext>
                  </a:extLst>
                </a:gridCol>
                <a:gridCol w="799600">
                  <a:extLst>
                    <a:ext uri="{9D8B030D-6E8A-4147-A177-3AD203B41FA5}">
                      <a16:colId xmlns:a16="http://schemas.microsoft.com/office/drawing/2014/main" val="275843240"/>
                    </a:ext>
                  </a:extLst>
                </a:gridCol>
              </a:tblGrid>
              <a:tr h="531413">
                <a:tc gridSpan="12">
                  <a:txBody>
                    <a:bodyPr/>
                    <a:lstStyle/>
                    <a:p>
                      <a:pPr marL="0" algn="l" defTabSz="1425550" rtl="0" eaLnBrk="1" latinLnBrk="0" hangingPunct="1"/>
                      <a:r>
                        <a:rPr lang="zh-TW" altLang="en-US" sz="2800" b="1" i="0" kern="1200" dirty="0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                                           </a:t>
                      </a:r>
                      <a:endParaRPr lang="zh-TW" altLang="en-US" sz="2400" dirty="0">
                        <a:solidFill>
                          <a:schemeClr val="bg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lnL w="57150" cap="flat" cmpd="sng" algn="ctr">
                      <a:solidFill>
                        <a:srgbClr val="58585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58585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58585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solidFill>
                      <a:srgbClr val="585858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zh-TW" altLang="en-US" sz="2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l"/>
                      <a:r>
                        <a:rPr lang="zh-TW" altLang="en-US" sz="240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題目：</a:t>
                      </a:r>
                    </a:p>
                  </a:txBody>
                  <a:tcPr>
                    <a:lnL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zh-TW" altLang="en-US" sz="24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zh-TW" altLang="en-US" sz="24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zh-TW" altLang="en-US" sz="24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zh-TW" altLang="en-US" sz="24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3535056"/>
                  </a:ext>
                </a:extLst>
              </a:tr>
              <a:tr h="521902"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57150" cap="flat" cmpd="sng" algn="ctr">
                      <a:solidFill>
                        <a:srgbClr val="58585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b="1" spc="-100" baseline="0" dirty="0">
                          <a:solidFill>
                            <a:srgbClr val="545454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標  題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000" b="1" dirty="0">
                          <a:solidFill>
                            <a:srgbClr val="545454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       </a:t>
                      </a:r>
                      <a:endParaRPr lang="zh-TW" altLang="en-US" sz="2800" b="1" dirty="0">
                        <a:solidFill>
                          <a:srgbClr val="545454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58585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zh-TW" altLang="en-US" sz="2800" b="1" dirty="0">
                        <a:solidFill>
                          <a:srgbClr val="545454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58585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000" b="1" dirty="0">
                          <a:solidFill>
                            <a:srgbClr val="545454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       </a:t>
                      </a:r>
                      <a:endParaRPr lang="zh-TW" altLang="en-US" sz="2000" b="1" dirty="0">
                        <a:solidFill>
                          <a:srgbClr val="545454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58585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zh-TW" altLang="en-US" sz="2000" b="1" dirty="0">
                        <a:solidFill>
                          <a:srgbClr val="545454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58585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zh-TW" altLang="en-US" sz="2000" b="1" dirty="0">
                          <a:solidFill>
                            <a:srgbClr val="545454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   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8585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zh-TW" altLang="en-US" sz="2000" b="1" dirty="0">
                        <a:solidFill>
                          <a:srgbClr val="545454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8585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zh-TW" altLang="en-US" sz="2000" b="1" dirty="0">
                        <a:solidFill>
                          <a:srgbClr val="545454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zh-TW" altLang="en-US" sz="2000" b="1" dirty="0">
                        <a:solidFill>
                          <a:srgbClr val="545454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zh-TW" altLang="en-US" sz="2000" b="1" dirty="0">
                        <a:solidFill>
                          <a:srgbClr val="545454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zh-TW" altLang="en-US" sz="2000" b="1" dirty="0">
                        <a:solidFill>
                          <a:srgbClr val="545454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58585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24838700"/>
                  </a:ext>
                </a:extLst>
              </a:tr>
              <a:tr h="402282">
                <a:tc rowSpan="2">
                  <a:txBody>
                    <a:bodyPr/>
                    <a:lstStyle/>
                    <a:p>
                      <a:pPr algn="ctr"/>
                      <a:r>
                        <a:rPr lang="zh-TW" altLang="en-US" sz="1800" b="1" dirty="0">
                          <a:solidFill>
                            <a:srgbClr val="545454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第</a:t>
                      </a:r>
                      <a:endParaRPr lang="en-US" altLang="zh-TW" sz="1800" b="1" dirty="0">
                        <a:solidFill>
                          <a:srgbClr val="545454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/>
                      <a:r>
                        <a:rPr lang="zh-TW" altLang="en-US" sz="1800" b="1" dirty="0">
                          <a:solidFill>
                            <a:srgbClr val="545454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一</a:t>
                      </a:r>
                      <a:endParaRPr lang="en-US" altLang="zh-TW" sz="1800" b="1" dirty="0">
                        <a:solidFill>
                          <a:srgbClr val="545454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/>
                      <a:r>
                        <a:rPr lang="zh-TW" altLang="en-US" sz="1800" b="1" dirty="0">
                          <a:solidFill>
                            <a:srgbClr val="545454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段</a:t>
                      </a:r>
                    </a:p>
                  </a:txBody>
                  <a:tcPr anchor="ctr">
                    <a:lnL w="57150" cap="flat" cmpd="sng" algn="ctr">
                      <a:solidFill>
                        <a:srgbClr val="58585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endParaRPr lang="en-US" altLang="zh-TW" dirty="0">
                        <a:solidFill>
                          <a:srgbClr val="545454"/>
                        </a:solidFill>
                      </a:endParaRPr>
                    </a:p>
                    <a:p>
                      <a:endParaRPr lang="en-US" altLang="zh-TW" dirty="0">
                        <a:solidFill>
                          <a:srgbClr val="545454"/>
                        </a:solidFill>
                      </a:endParaRPr>
                    </a:p>
                    <a:p>
                      <a:endParaRPr lang="en-US" altLang="zh-TW" dirty="0">
                        <a:solidFill>
                          <a:srgbClr val="545454"/>
                        </a:solidFill>
                      </a:endParaRPr>
                    </a:p>
                    <a:p>
                      <a:endParaRPr lang="en-US" altLang="zh-TW" dirty="0">
                        <a:solidFill>
                          <a:srgbClr val="545454"/>
                        </a:solidFill>
                      </a:endParaRPr>
                    </a:p>
                    <a:p>
                      <a:endParaRPr lang="en-US" altLang="zh-TW" dirty="0">
                        <a:solidFill>
                          <a:srgbClr val="545454"/>
                        </a:solidFill>
                      </a:endParaRPr>
                    </a:p>
                    <a:p>
                      <a:endParaRPr lang="en-US" altLang="zh-TW" dirty="0">
                        <a:solidFill>
                          <a:srgbClr val="545454"/>
                        </a:solidFill>
                      </a:endParaRPr>
                    </a:p>
                    <a:p>
                      <a:endParaRPr lang="en-US" altLang="zh-TW" dirty="0">
                        <a:solidFill>
                          <a:srgbClr val="545454"/>
                        </a:solidFill>
                      </a:endParaRPr>
                    </a:p>
                    <a:p>
                      <a:endParaRPr lang="en-US" altLang="zh-TW" dirty="0">
                        <a:solidFill>
                          <a:srgbClr val="545454"/>
                        </a:solidFill>
                      </a:endParaRPr>
                    </a:p>
                    <a:p>
                      <a:endParaRPr lang="en-US" altLang="zh-TW" dirty="0">
                        <a:solidFill>
                          <a:srgbClr val="545454"/>
                        </a:solidFill>
                      </a:endParaRPr>
                    </a:p>
                    <a:p>
                      <a:endParaRPr lang="zh-TW" altLang="en-US" dirty="0">
                        <a:solidFill>
                          <a:srgbClr val="545454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endParaRPr lang="zh-TW" altLang="en-US" dirty="0">
                        <a:solidFill>
                          <a:srgbClr val="545454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algn="l" defTabSz="1425550" rtl="0" eaLnBrk="1" latinLnBrk="0" hangingPunct="1"/>
                      <a:endParaRPr lang="zh-TW" altLang="en-US" sz="2806" kern="1200" dirty="0">
                        <a:solidFill>
                          <a:srgbClr val="545454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58585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algn="l" defTabSz="1425550" rtl="0" eaLnBrk="1" latinLnBrk="0" hangingPunct="1"/>
                      <a:endParaRPr lang="zh-TW" altLang="en-US" sz="2806" kern="1200" dirty="0">
                        <a:solidFill>
                          <a:srgbClr val="545454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algn="l" defTabSz="1425550" rtl="0" eaLnBrk="1" latinLnBrk="0" hangingPunct="1"/>
                      <a:endParaRPr lang="zh-TW" altLang="en-US" sz="2806" kern="1200" dirty="0">
                        <a:solidFill>
                          <a:srgbClr val="545454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algn="l" defTabSz="1425550" rtl="0" eaLnBrk="1" latinLnBrk="0" hangingPunct="1"/>
                      <a:endParaRPr lang="zh-TW" altLang="en-US" sz="2806" kern="1200" dirty="0">
                        <a:solidFill>
                          <a:srgbClr val="545454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58585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8367081"/>
                  </a:ext>
                </a:extLst>
              </a:tr>
              <a:tr h="1898081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zh-TW" altLang="en-US" sz="3200" kern="1200" dirty="0">
                          <a:solidFill>
                            <a:srgbClr val="FF0000"/>
                          </a:solidFill>
                          <a:latin typeface="華康黑體W7注音" panose="020B0700000000000000" pitchFamily="34" charset="-120"/>
                          <a:ea typeface="華康黑體W7注音" panose="020B0700000000000000" pitchFamily="34" charset="-120"/>
                          <a:cs typeface="+mn-cs"/>
                        </a:rPr>
                        <a:t>我</a:t>
                      </a:r>
                      <a:r>
                        <a:rPr lang="zh-TW" altLang="en-US" sz="3200" kern="1200" dirty="0">
                          <a:solidFill>
                            <a:srgbClr val="FF0000"/>
                          </a:solidFill>
                          <a:latin typeface="華康黑體W7破音一" panose="020B0700000000000000" pitchFamily="34" charset="-120"/>
                          <a:ea typeface="華康黑體W7破音一" panose="020B0700000000000000" pitchFamily="34" charset="-120"/>
                          <a:cs typeface="+mn-cs"/>
                        </a:rPr>
                        <a:t>和</a:t>
                      </a:r>
                      <a:endParaRPr lang="en-US" altLang="zh-TW" sz="3200" kern="1200" dirty="0">
                        <a:solidFill>
                          <a:srgbClr val="FF0000"/>
                        </a:solidFill>
                        <a:latin typeface="華康黑體W7破音一" panose="020B0700000000000000" pitchFamily="34" charset="-120"/>
                        <a:ea typeface="華康黑體W7破音一" panose="020B0700000000000000" pitchFamily="34" charset="-120"/>
                        <a:cs typeface="+mn-cs"/>
                      </a:endParaRPr>
                    </a:p>
                    <a:p>
                      <a:pPr algn="l"/>
                      <a:r>
                        <a:rPr lang="zh-TW" altLang="en-US" sz="3200" kern="1200" dirty="0">
                          <a:solidFill>
                            <a:srgbClr val="FF0000"/>
                          </a:solidFill>
                          <a:ea typeface="華康黑體W7注音" panose="020B0700000000000000" pitchFamily="34" charset="-120"/>
                          <a:cs typeface="+mn-cs"/>
                        </a:rPr>
                        <a:t>全班同學</a:t>
                      </a:r>
                      <a:endParaRPr lang="zh-TW" altLang="en-US" sz="3200" dirty="0">
                        <a:solidFill>
                          <a:srgbClr val="545454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14255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3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華康黑體W7注音" panose="020B0700000000000000" pitchFamily="34" charset="-120"/>
                          <a:cs typeface="+mn-cs"/>
                        </a:rPr>
                        <a:t>戶外教學</a:t>
                      </a:r>
                      <a:endParaRPr lang="zh-TW" altLang="en-US" sz="3200" kern="1200" dirty="0">
                        <a:solidFill>
                          <a:srgbClr val="545454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14255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3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華康黑體W7注音" panose="020B0700000000000000" pitchFamily="34" charset="-120"/>
                          <a:ea typeface="華康黑體W7注音" panose="020B0700000000000000" pitchFamily="34" charset="-120"/>
                          <a:cs typeface="+mn-cs"/>
                        </a:rPr>
                        <a:t>星期五</a:t>
                      </a:r>
                      <a:endParaRPr lang="zh-TW" altLang="en-US" sz="3200" kern="1200" dirty="0">
                        <a:solidFill>
                          <a:srgbClr val="545454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14255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3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華康黑體W7注音" panose="020B0700000000000000" pitchFamily="34" charset="-120"/>
                          <a:cs typeface="+mn-cs"/>
                        </a:rPr>
                        <a:t>童年渡假村</a:t>
                      </a:r>
                      <a:endParaRPr lang="zh-TW" altLang="en-US" sz="3200" kern="1200" dirty="0">
                        <a:solidFill>
                          <a:srgbClr val="545454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14255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3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華康黑體W7注音" panose="020B0700000000000000" pitchFamily="34" charset="-120"/>
                          <a:ea typeface="華康黑體W7注音" panose="020B0700000000000000" pitchFamily="34" charset="-120"/>
                          <a:cs typeface="+mn-cs"/>
                        </a:rPr>
                        <a:t>背包、水壺、衛生紙</a:t>
                      </a:r>
                    </a:p>
                    <a:p>
                      <a:pPr marL="0" algn="l" defTabSz="1425550" rtl="0" eaLnBrk="1" latinLnBrk="0" hangingPunct="1"/>
                      <a:endParaRPr lang="zh-TW" altLang="en-US" sz="3200" kern="1200" dirty="0">
                        <a:solidFill>
                          <a:srgbClr val="545454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58585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47139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223941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:a16="http://schemas.microsoft.com/office/drawing/2014/main" id="{910AE5C3-71F8-4BB0-99E6-51D368BB2CB9}"/>
              </a:ext>
            </a:extLst>
          </p:cNvPr>
          <p:cNvSpPr/>
          <p:nvPr/>
        </p:nvSpPr>
        <p:spPr>
          <a:xfrm>
            <a:off x="1443037" y="671362"/>
            <a:ext cx="9086248" cy="5515276"/>
          </a:xfrm>
          <a:prstGeom prst="rect">
            <a:avLst/>
          </a:prstGeom>
          <a:solidFill>
            <a:schemeClr val="bg1"/>
          </a:solidFill>
          <a:ln w="19050"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0" name="koppt-文本框">
            <a:extLst>
              <a:ext uri="{FF2B5EF4-FFF2-40B4-BE49-F238E27FC236}">
                <a16:creationId xmlns:a16="http://schemas.microsoft.com/office/drawing/2014/main" id="{10BAD573-DB0E-4453-88BE-26FF43BEFEE9}"/>
              </a:ext>
            </a:extLst>
          </p:cNvPr>
          <p:cNvSpPr txBox="1"/>
          <p:nvPr/>
        </p:nvSpPr>
        <p:spPr>
          <a:xfrm>
            <a:off x="2360695" y="3977681"/>
            <a:ext cx="789020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把第一段寫在空白板上。</a:t>
            </a:r>
            <a:endParaRPr kumimoji="0" lang="zh-CN" altLang="en-US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6" name="koppt-文本框">
            <a:extLst>
              <a:ext uri="{FF2B5EF4-FFF2-40B4-BE49-F238E27FC236}">
                <a16:creationId xmlns:a16="http://schemas.microsoft.com/office/drawing/2014/main" id="{F246347A-09B1-4F70-8DD2-0C7E1F232EBC}"/>
              </a:ext>
            </a:extLst>
          </p:cNvPr>
          <p:cNvSpPr txBox="1"/>
          <p:nvPr/>
        </p:nvSpPr>
        <p:spPr>
          <a:xfrm>
            <a:off x="2250987" y="2354047"/>
            <a:ext cx="730868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glow rad="139700">
                    <a:srgbClr val="3DBCC0">
                      <a:alpha val="40000"/>
                    </a:srgbClr>
                  </a:glo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拿出你的</a:t>
            </a:r>
            <a:r>
              <a:rPr lang="zh-TW" altLang="en-US" sz="8000" b="1" dirty="0">
                <a:solidFill>
                  <a:prstClr val="black"/>
                </a:solidFill>
                <a:effectLst>
                  <a:glow rad="139700">
                    <a:srgbClr val="3DBCC0">
                      <a:alpha val="40000"/>
                    </a:srgbClr>
                  </a:glo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空白</a:t>
            </a:r>
            <a:r>
              <a:rPr kumimoji="0" lang="zh-TW" altLang="en-US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glow rad="139700">
                    <a:srgbClr val="3DBCC0">
                      <a:alpha val="40000"/>
                    </a:srgbClr>
                  </a:glo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板</a:t>
            </a:r>
            <a:r>
              <a:rPr kumimoji="0" lang="en-US" altLang="zh-TW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glow rad="139700">
                    <a:srgbClr val="3DBCC0">
                      <a:alpha val="40000"/>
                    </a:srgbClr>
                  </a:glo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!</a:t>
            </a:r>
            <a:endParaRPr kumimoji="0" lang="zh-CN" altLang="en-US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glow rad="139700">
                  <a:srgbClr val="3DBCC0">
                    <a:alpha val="40000"/>
                  </a:srgbClr>
                </a:glow>
              </a:effectLst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805E4763-4A7A-4668-9CB2-7809B8764B1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195" t="42214"/>
          <a:stretch/>
        </p:blipFill>
        <p:spPr>
          <a:xfrm>
            <a:off x="9429225" y="3290409"/>
            <a:ext cx="3383560" cy="3567593"/>
          </a:xfrm>
          <a:prstGeom prst="rect">
            <a:avLst/>
          </a:prstGeom>
        </p:spPr>
      </p:pic>
      <p:pic>
        <p:nvPicPr>
          <p:cNvPr id="4" name="圖片 3">
            <a:extLst>
              <a:ext uri="{FF2B5EF4-FFF2-40B4-BE49-F238E27FC236}">
                <a16:creationId xmlns:a16="http://schemas.microsoft.com/office/drawing/2014/main" id="{14FD0EC1-414C-481F-931D-93D95AF0F6B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497" r="58458"/>
          <a:stretch/>
        </p:blipFill>
        <p:spPr>
          <a:xfrm>
            <a:off x="0" y="3279881"/>
            <a:ext cx="2886075" cy="3578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70208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 bwMode="auto">
          <a:xfrm>
            <a:off x="1395413" y="2039938"/>
            <a:ext cx="2665412" cy="2346325"/>
            <a:chOff x="1394854" y="2039732"/>
            <a:chExt cx="2666393" cy="2346735"/>
          </a:xfrm>
        </p:grpSpPr>
        <p:sp>
          <p:nvSpPr>
            <p:cNvPr id="2" name="任意多边形 1"/>
            <p:cNvSpPr/>
            <p:nvPr/>
          </p:nvSpPr>
          <p:spPr>
            <a:xfrm rot="13500000" flipH="1">
              <a:off x="1714058" y="2039732"/>
              <a:ext cx="2347189" cy="2346735"/>
            </a:xfrm>
            <a:custGeom>
              <a:avLst/>
              <a:gdLst>
                <a:gd name="connsiteX0" fmla="*/ 650363 w 4518605"/>
                <a:gd name="connsiteY0" fmla="*/ 3854920 h 4518605"/>
                <a:gd name="connsiteX1" fmla="*/ 657342 w 4518605"/>
                <a:gd name="connsiteY1" fmla="*/ 3861263 h 4518605"/>
                <a:gd name="connsiteX2" fmla="*/ 663685 w 4518605"/>
                <a:gd name="connsiteY2" fmla="*/ 3868242 h 4518605"/>
                <a:gd name="connsiteX3" fmla="*/ 664321 w 4518605"/>
                <a:gd name="connsiteY3" fmla="*/ 3867606 h 4518605"/>
                <a:gd name="connsiteX4" fmla="*/ 811278 w 4518605"/>
                <a:gd name="connsiteY4" fmla="*/ 4001169 h 4518605"/>
                <a:gd name="connsiteX5" fmla="*/ 2252641 w 4518605"/>
                <a:gd name="connsiteY5" fmla="*/ 4518605 h 4518605"/>
                <a:gd name="connsiteX6" fmla="*/ 4518605 w 4518605"/>
                <a:gd name="connsiteY6" fmla="*/ 2252641 h 4518605"/>
                <a:gd name="connsiteX7" fmla="*/ 4341017 w 4518605"/>
                <a:gd name="connsiteY7" fmla="*/ 234852 h 4518605"/>
                <a:gd name="connsiteX8" fmla="*/ 4376100 w 4518605"/>
                <a:gd name="connsiteY8" fmla="*/ 155826 h 4518605"/>
                <a:gd name="connsiteX9" fmla="*/ 4410691 w 4518605"/>
                <a:gd name="connsiteY9" fmla="*/ 121235 h 4518605"/>
                <a:gd name="connsiteX10" fmla="*/ 4386735 w 4518605"/>
                <a:gd name="connsiteY10" fmla="*/ 131870 h 4518605"/>
                <a:gd name="connsiteX11" fmla="*/ 4397370 w 4518605"/>
                <a:gd name="connsiteY11" fmla="*/ 107914 h 4518605"/>
                <a:gd name="connsiteX12" fmla="*/ 4362779 w 4518605"/>
                <a:gd name="connsiteY12" fmla="*/ 142505 h 4518605"/>
                <a:gd name="connsiteX13" fmla="*/ 4283753 w 4518605"/>
                <a:gd name="connsiteY13" fmla="*/ 177588 h 4518605"/>
                <a:gd name="connsiteX14" fmla="*/ 2265964 w 4518605"/>
                <a:gd name="connsiteY14" fmla="*/ 0 h 4518605"/>
                <a:gd name="connsiteX15" fmla="*/ 0 w 4518605"/>
                <a:gd name="connsiteY15" fmla="*/ 2265964 h 4518605"/>
                <a:gd name="connsiteX16" fmla="*/ 517436 w 4518605"/>
                <a:gd name="connsiteY16" fmla="*/ 3707327 h 4518605"/>
                <a:gd name="connsiteX17" fmla="*/ 650999 w 4518605"/>
                <a:gd name="connsiteY17" fmla="*/ 3854284 h 45186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518605" h="4518605">
                  <a:moveTo>
                    <a:pt x="650363" y="3854920"/>
                  </a:moveTo>
                  <a:lnTo>
                    <a:pt x="657342" y="3861263"/>
                  </a:lnTo>
                  <a:lnTo>
                    <a:pt x="663685" y="3868242"/>
                  </a:lnTo>
                  <a:lnTo>
                    <a:pt x="664321" y="3867606"/>
                  </a:lnTo>
                  <a:lnTo>
                    <a:pt x="811278" y="4001169"/>
                  </a:lnTo>
                  <a:cubicBezTo>
                    <a:pt x="1202970" y="4324422"/>
                    <a:pt x="1705128" y="4518605"/>
                    <a:pt x="2252641" y="4518605"/>
                  </a:cubicBezTo>
                  <a:cubicBezTo>
                    <a:pt x="3504098" y="4518605"/>
                    <a:pt x="4518605" y="3504098"/>
                    <a:pt x="4518605" y="2252641"/>
                  </a:cubicBezTo>
                  <a:cubicBezTo>
                    <a:pt x="4518605" y="1544527"/>
                    <a:pt x="4104232" y="871931"/>
                    <a:pt x="4341017" y="234852"/>
                  </a:cubicBezTo>
                  <a:lnTo>
                    <a:pt x="4376100" y="155826"/>
                  </a:lnTo>
                  <a:lnTo>
                    <a:pt x="4410691" y="121235"/>
                  </a:lnTo>
                  <a:lnTo>
                    <a:pt x="4386735" y="131870"/>
                  </a:lnTo>
                  <a:lnTo>
                    <a:pt x="4397370" y="107914"/>
                  </a:lnTo>
                  <a:lnTo>
                    <a:pt x="4362779" y="142505"/>
                  </a:lnTo>
                  <a:lnTo>
                    <a:pt x="4283753" y="177588"/>
                  </a:lnTo>
                  <a:cubicBezTo>
                    <a:pt x="3646674" y="414373"/>
                    <a:pt x="2974078" y="0"/>
                    <a:pt x="2265964" y="0"/>
                  </a:cubicBezTo>
                  <a:cubicBezTo>
                    <a:pt x="1014507" y="0"/>
                    <a:pt x="0" y="1014507"/>
                    <a:pt x="0" y="2265964"/>
                  </a:cubicBezTo>
                  <a:cubicBezTo>
                    <a:pt x="0" y="2813477"/>
                    <a:pt x="194183" y="3315635"/>
                    <a:pt x="517436" y="3707327"/>
                  </a:cubicBezTo>
                  <a:lnTo>
                    <a:pt x="650999" y="385428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9476" name="文本框 5"/>
            <p:cNvSpPr txBox="1">
              <a:spLocks noChangeArrowheads="1"/>
            </p:cNvSpPr>
            <p:nvPr/>
          </p:nvSpPr>
          <p:spPr bwMode="auto">
            <a:xfrm>
              <a:off x="1950177" y="2186816"/>
              <a:ext cx="1960793" cy="20179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25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微软雅黑 Light" panose="020B0502040204020203" pitchFamily="34" charset="-122"/>
                  <a:cs typeface="+mn-cs"/>
                </a:rPr>
                <a:t>03</a:t>
              </a:r>
              <a:endParaRPr kumimoji="0" lang="zh-CN" altLang="en-US" sz="125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微软雅黑 Light" panose="020B0502040204020203" pitchFamily="34" charset="-122"/>
                <a:cs typeface="+mn-cs"/>
              </a:endParaRPr>
            </a:p>
          </p:txBody>
        </p:sp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2"/>
            <a:srcRect l="43447" t="18711" r="10242" b="14206"/>
            <a:stretch>
              <a:fillRect/>
            </a:stretch>
          </p:blipFill>
          <p:spPr>
            <a:xfrm>
              <a:off x="1394854" y="2289337"/>
              <a:ext cx="2036614" cy="2036614"/>
            </a:xfrm>
            <a:custGeom>
              <a:avLst/>
              <a:gdLst>
                <a:gd name="connsiteX0" fmla="*/ 893600 w 1787200"/>
                <a:gd name="connsiteY0" fmla="*/ 0 h 1787200"/>
                <a:gd name="connsiteX1" fmla="*/ 1787200 w 1787200"/>
                <a:gd name="connsiteY1" fmla="*/ 893600 h 1787200"/>
                <a:gd name="connsiteX2" fmla="*/ 893600 w 1787200"/>
                <a:gd name="connsiteY2" fmla="*/ 1787200 h 1787200"/>
                <a:gd name="connsiteX3" fmla="*/ 0 w 1787200"/>
                <a:gd name="connsiteY3" fmla="*/ 893600 h 1787200"/>
                <a:gd name="connsiteX4" fmla="*/ 893600 w 1787200"/>
                <a:gd name="connsiteY4" fmla="*/ 0 h 178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87200" h="1787200">
                  <a:moveTo>
                    <a:pt x="893600" y="0"/>
                  </a:moveTo>
                  <a:cubicBezTo>
                    <a:pt x="1387122" y="0"/>
                    <a:pt x="1787200" y="400078"/>
                    <a:pt x="1787200" y="893600"/>
                  </a:cubicBezTo>
                  <a:cubicBezTo>
                    <a:pt x="1787200" y="1387122"/>
                    <a:pt x="1387122" y="1787200"/>
                    <a:pt x="893600" y="1787200"/>
                  </a:cubicBezTo>
                  <a:cubicBezTo>
                    <a:pt x="400078" y="1787200"/>
                    <a:pt x="0" y="1387122"/>
                    <a:pt x="0" y="893600"/>
                  </a:cubicBezTo>
                  <a:cubicBezTo>
                    <a:pt x="0" y="400078"/>
                    <a:pt x="400078" y="0"/>
                    <a:pt x="893600" y="0"/>
                  </a:cubicBezTo>
                  <a:close/>
                </a:path>
              </a:pathLst>
            </a:custGeom>
          </p:spPr>
        </p:pic>
      </p:grpSp>
      <p:sp>
        <p:nvSpPr>
          <p:cNvPr id="14" name="椭圆 13"/>
          <p:cNvSpPr/>
          <p:nvPr/>
        </p:nvSpPr>
        <p:spPr>
          <a:xfrm rot="10800000">
            <a:off x="912813" y="4094163"/>
            <a:ext cx="463550" cy="46355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6" name="椭圆 25"/>
          <p:cNvSpPr/>
          <p:nvPr/>
        </p:nvSpPr>
        <p:spPr>
          <a:xfrm>
            <a:off x="1865313" y="4125913"/>
            <a:ext cx="147637" cy="14922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0" name="椭圆 29"/>
          <p:cNvSpPr/>
          <p:nvPr/>
        </p:nvSpPr>
        <p:spPr>
          <a:xfrm>
            <a:off x="3717925" y="4362450"/>
            <a:ext cx="242888" cy="24288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2" name="椭圆 31"/>
          <p:cNvSpPr/>
          <p:nvPr/>
        </p:nvSpPr>
        <p:spPr>
          <a:xfrm>
            <a:off x="4065588" y="4079875"/>
            <a:ext cx="152400" cy="1524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6" name="椭圆 35"/>
          <p:cNvSpPr/>
          <p:nvPr/>
        </p:nvSpPr>
        <p:spPr>
          <a:xfrm rot="11047877">
            <a:off x="3108325" y="4818063"/>
            <a:ext cx="387350" cy="38735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1" name="椭圆 40"/>
          <p:cNvSpPr/>
          <p:nvPr/>
        </p:nvSpPr>
        <p:spPr>
          <a:xfrm rot="11047877">
            <a:off x="2328863" y="4422775"/>
            <a:ext cx="169862" cy="16986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3" name="椭圆 42"/>
          <p:cNvSpPr/>
          <p:nvPr/>
        </p:nvSpPr>
        <p:spPr>
          <a:xfrm>
            <a:off x="1319213" y="2378075"/>
            <a:ext cx="344487" cy="34448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5" name="椭圆 14"/>
          <p:cNvSpPr/>
          <p:nvPr/>
        </p:nvSpPr>
        <p:spPr>
          <a:xfrm rot="10800000">
            <a:off x="1358900" y="3316288"/>
            <a:ext cx="528638" cy="52705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0" name="椭圆 49"/>
          <p:cNvSpPr/>
          <p:nvPr/>
        </p:nvSpPr>
        <p:spPr>
          <a:xfrm>
            <a:off x="2065338" y="5219700"/>
            <a:ext cx="152400" cy="1524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文本框 17">
            <a:extLst>
              <a:ext uri="{FF2B5EF4-FFF2-40B4-BE49-F238E27FC236}">
                <a16:creationId xmlns:a16="http://schemas.microsoft.com/office/drawing/2014/main" id="{CB493573-4AE4-4272-ABBB-1B792361D563}"/>
              </a:ext>
            </a:extLst>
          </p:cNvPr>
          <p:cNvSpPr txBox="1"/>
          <p:nvPr/>
        </p:nvSpPr>
        <p:spPr bwMode="auto">
          <a:xfrm>
            <a:off x="4498181" y="2768385"/>
            <a:ext cx="6419849" cy="140929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rPr>
              <a:t>文章變身術</a:t>
            </a:r>
            <a:endParaRPr kumimoji="0" lang="en-US" altLang="zh-TW" sz="88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椭圆 47">
            <a:extLst>
              <a:ext uri="{FF2B5EF4-FFF2-40B4-BE49-F238E27FC236}">
                <a16:creationId xmlns:a16="http://schemas.microsoft.com/office/drawing/2014/main" id="{5C2A4440-622F-4133-9BC4-C54F04A24C99}"/>
              </a:ext>
            </a:extLst>
          </p:cNvPr>
          <p:cNvSpPr/>
          <p:nvPr/>
        </p:nvSpPr>
        <p:spPr>
          <a:xfrm>
            <a:off x="10468768" y="4046571"/>
            <a:ext cx="153987" cy="1524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椭圆 48">
            <a:extLst>
              <a:ext uri="{FF2B5EF4-FFF2-40B4-BE49-F238E27FC236}">
                <a16:creationId xmlns:a16="http://schemas.microsoft.com/office/drawing/2014/main" id="{ABBDBCA1-F5C5-42BE-A581-999C2AA87399}"/>
              </a:ext>
            </a:extLst>
          </p:cNvPr>
          <p:cNvSpPr/>
          <p:nvPr/>
        </p:nvSpPr>
        <p:spPr>
          <a:xfrm>
            <a:off x="10675143" y="4198971"/>
            <a:ext cx="242887" cy="24288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extLst>
              <a:ext uri="{FF2B5EF4-FFF2-40B4-BE49-F238E27FC236}">
                <a16:creationId xmlns:a16="http://schemas.microsoft.com/office/drawing/2014/main" id="{73C85A59-27B3-4F0E-965B-110B82C82ACE}"/>
              </a:ext>
            </a:extLst>
          </p:cNvPr>
          <p:cNvPicPr>
            <a:picLocks noChangeAspect="1"/>
          </p:cNvPicPr>
          <p:nvPr/>
        </p:nvPicPr>
        <p:blipFill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175" y="54840"/>
            <a:ext cx="11184054" cy="6707845"/>
          </a:xfrm>
          <a:prstGeom prst="rect">
            <a:avLst/>
          </a:prstGeom>
        </p:spPr>
      </p:pic>
      <p:graphicFrame>
        <p:nvGraphicFramePr>
          <p:cNvPr id="6" name="表格 58">
            <a:extLst>
              <a:ext uri="{FF2B5EF4-FFF2-40B4-BE49-F238E27FC236}">
                <a16:creationId xmlns:a16="http://schemas.microsoft.com/office/drawing/2014/main" id="{FAF32162-6933-49A3-B0EC-724ECFFD80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8233939"/>
              </p:ext>
            </p:extLst>
          </p:nvPr>
        </p:nvGraphicFramePr>
        <p:xfrm>
          <a:off x="7677497" y="2623930"/>
          <a:ext cx="3937887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37887">
                  <a:extLst>
                    <a:ext uri="{9D8B030D-6E8A-4147-A177-3AD203B41FA5}">
                      <a16:colId xmlns:a16="http://schemas.microsoft.com/office/drawing/2014/main" val="3958519869"/>
                    </a:ext>
                  </a:extLst>
                </a:gridCol>
              </a:tblGrid>
              <a:tr h="361104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>
                          <a:latin typeface="華康黑體W7注音" panose="020B0700000000000000" pitchFamily="34" charset="-120"/>
                          <a:ea typeface="華康黑體W7注音" panose="020B0700000000000000" pitchFamily="34" charset="-120"/>
                        </a:rPr>
                        <a:t>C </a:t>
                      </a:r>
                      <a:r>
                        <a:rPr lang="zh-TW" altLang="en-US" sz="2400" dirty="0">
                          <a:latin typeface="華康黑體W7注音" panose="020B0700000000000000" pitchFamily="34" charset="-120"/>
                          <a:ea typeface="華康黑體W7注音" panose="020B0700000000000000" pitchFamily="34" charset="-120"/>
                        </a:rPr>
                        <a:t> 形  容  詞</a:t>
                      </a:r>
                    </a:p>
                  </a:txBody>
                  <a:tcPr>
                    <a:lnL w="28575" cap="flat" cmpd="sng" algn="ctr">
                      <a:solidFill>
                        <a:srgbClr val="0960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960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960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960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960A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4154359"/>
                  </a:ext>
                </a:extLst>
              </a:tr>
            </a:tbl>
          </a:graphicData>
        </a:graphic>
      </p:graphicFrame>
      <p:graphicFrame>
        <p:nvGraphicFramePr>
          <p:cNvPr id="7" name="表格 19">
            <a:extLst>
              <a:ext uri="{FF2B5EF4-FFF2-40B4-BE49-F238E27FC236}">
                <a16:creationId xmlns:a16="http://schemas.microsoft.com/office/drawing/2014/main" id="{F2E7B3B1-2DA2-47D6-85CF-9703C47DC35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4886801"/>
              </p:ext>
            </p:extLst>
          </p:nvPr>
        </p:nvGraphicFramePr>
        <p:xfrm>
          <a:off x="7680586" y="3107275"/>
          <a:ext cx="3934798" cy="23012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051">
                  <a:extLst>
                    <a:ext uri="{9D8B030D-6E8A-4147-A177-3AD203B41FA5}">
                      <a16:colId xmlns:a16="http://schemas.microsoft.com/office/drawing/2014/main" val="775477349"/>
                    </a:ext>
                  </a:extLst>
                </a:gridCol>
                <a:gridCol w="655350">
                  <a:extLst>
                    <a:ext uri="{9D8B030D-6E8A-4147-A177-3AD203B41FA5}">
                      <a16:colId xmlns:a16="http://schemas.microsoft.com/office/drawing/2014/main" val="369590788"/>
                    </a:ext>
                  </a:extLst>
                </a:gridCol>
                <a:gridCol w="650062">
                  <a:extLst>
                    <a:ext uri="{9D8B030D-6E8A-4147-A177-3AD203B41FA5}">
                      <a16:colId xmlns:a16="http://schemas.microsoft.com/office/drawing/2014/main" val="2009599925"/>
                    </a:ext>
                  </a:extLst>
                </a:gridCol>
                <a:gridCol w="660636">
                  <a:extLst>
                    <a:ext uri="{9D8B030D-6E8A-4147-A177-3AD203B41FA5}">
                      <a16:colId xmlns:a16="http://schemas.microsoft.com/office/drawing/2014/main" val="4244110181"/>
                    </a:ext>
                  </a:extLst>
                </a:gridCol>
                <a:gridCol w="655350">
                  <a:extLst>
                    <a:ext uri="{9D8B030D-6E8A-4147-A177-3AD203B41FA5}">
                      <a16:colId xmlns:a16="http://schemas.microsoft.com/office/drawing/2014/main" val="337715292"/>
                    </a:ext>
                  </a:extLst>
                </a:gridCol>
                <a:gridCol w="655349">
                  <a:extLst>
                    <a:ext uri="{9D8B030D-6E8A-4147-A177-3AD203B41FA5}">
                      <a16:colId xmlns:a16="http://schemas.microsoft.com/office/drawing/2014/main" val="736058712"/>
                    </a:ext>
                  </a:extLst>
                </a:gridCol>
              </a:tblGrid>
              <a:tr h="601931"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1800" dirty="0">
                        <a:solidFill>
                          <a:srgbClr val="0960AE"/>
                        </a:solidFill>
                        <a:latin typeface="文鼎標楷注音破音二" panose="020B0602010101010101" pitchFamily="34" charset="-120"/>
                        <a:ea typeface="文鼎標楷注音破音二" panose="020B0602010101010101" pitchFamily="34" charset="-120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0960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960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960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72CF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</a:pPr>
                      <a:endParaRPr lang="zh-TW" altLang="en-US" sz="1800" dirty="0">
                        <a:solidFill>
                          <a:srgbClr val="0960AE"/>
                        </a:solidFill>
                        <a:latin typeface="文鼎標楷注音" panose="020B0602010101010101" pitchFamily="34" charset="-120"/>
                        <a:ea typeface="文鼎標楷注音" panose="020B0602010101010101" pitchFamily="34" charset="-120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0960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960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960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72CF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</a:pPr>
                      <a:endParaRPr lang="zh-TW" altLang="en-US" sz="1800" dirty="0">
                        <a:solidFill>
                          <a:srgbClr val="0960AE"/>
                        </a:solidFill>
                        <a:latin typeface="文鼎標楷注音" panose="020B0602010101010101" pitchFamily="34" charset="-120"/>
                        <a:ea typeface="文鼎標楷注音" panose="020B0602010101010101" pitchFamily="34" charset="-120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0960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960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960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72CF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1800" dirty="0">
                        <a:solidFill>
                          <a:srgbClr val="0960AE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0960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960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960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72CF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1800" dirty="0">
                        <a:solidFill>
                          <a:srgbClr val="0960AE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0960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960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960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72CF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1800" dirty="0">
                        <a:solidFill>
                          <a:srgbClr val="0960AE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0960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960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960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72CF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724146"/>
                  </a:ext>
                </a:extLst>
              </a:tr>
              <a:tr h="424825"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250" b="0" kern="100" spc="-100" baseline="0" dirty="0">
                          <a:solidFill>
                            <a:srgbClr val="0960AE"/>
                          </a:solidFill>
                          <a:effectLst/>
                          <a:latin typeface="文鼎標楷注音" panose="020B0602010101010101" pitchFamily="34" charset="-120"/>
                          <a:ea typeface="文鼎標楷注音" panose="020B0602010101010101" pitchFamily="34" charset="-120"/>
                          <a:cs typeface="Times New Roman" panose="02020603050405020304" pitchFamily="18" charset="0"/>
                        </a:rPr>
                        <a:t>溫</a:t>
                      </a:r>
                      <a:r>
                        <a:rPr lang="zh-TW" altLang="zh-TW" sz="1250" b="0" kern="100" spc="-100" baseline="0" dirty="0">
                          <a:solidFill>
                            <a:srgbClr val="0960AE"/>
                          </a:solidFill>
                          <a:effectLst/>
                          <a:latin typeface="文鼎標楷注音" panose="020B0602010101010101" pitchFamily="34" charset="-120"/>
                          <a:ea typeface="文鼎標楷注音" panose="020B0602010101010101" pitchFamily="34" charset="-120"/>
                          <a:cs typeface="Times New Roman" panose="02020603050405020304" pitchFamily="18" charset="0"/>
                        </a:rPr>
                        <a:t>暖</a:t>
                      </a:r>
                      <a:endParaRPr lang="zh-TW" altLang="en-US" sz="1250" b="0" spc="-100" baseline="0" dirty="0">
                        <a:solidFill>
                          <a:srgbClr val="0960AE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0960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960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72CF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72CF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250" b="0" spc="-100" baseline="0" dirty="0">
                          <a:solidFill>
                            <a:srgbClr val="0960AE"/>
                          </a:solidFill>
                          <a:latin typeface="文鼎標楷注音" panose="020B0602010101010101" pitchFamily="34" charset="-120"/>
                          <a:ea typeface="文鼎標楷注音" panose="020B0602010101010101" pitchFamily="34" charset="-120"/>
                        </a:rPr>
                        <a:t>默默</a:t>
                      </a:r>
                      <a:endParaRPr lang="zh-TW" altLang="en-US" sz="1250" b="0" spc="-100" baseline="0" dirty="0">
                        <a:solidFill>
                          <a:srgbClr val="0960AE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0960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960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72CF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72CF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250" b="0" kern="1200" spc="-100" baseline="0" dirty="0">
                          <a:solidFill>
                            <a:srgbClr val="0960AE"/>
                          </a:solidFill>
                          <a:effectLst/>
                          <a:latin typeface="文鼎標楷注音" panose="020B0602010101010101" pitchFamily="34" charset="-120"/>
                          <a:ea typeface="文鼎標楷注音" panose="020B0602010101010101" pitchFamily="34" charset="-120"/>
                          <a:cs typeface="Times New Roman" panose="02020603050405020304" pitchFamily="18" charset="0"/>
                        </a:rPr>
                        <a:t>美麗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0960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960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72CF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72CF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zh-TW" sz="1250" b="0" kern="100" spc="-100" baseline="0" dirty="0">
                          <a:solidFill>
                            <a:srgbClr val="0960AE"/>
                          </a:solidFill>
                          <a:effectLst/>
                          <a:latin typeface="文鼎標楷注音" panose="020B0602010101010101" pitchFamily="34" charset="-120"/>
                          <a:ea typeface="文鼎標楷注音" panose="020B0602010101010101" pitchFamily="34" charset="-120"/>
                          <a:cs typeface="Times New Roman" panose="02020603050405020304" pitchFamily="18" charset="0"/>
                        </a:rPr>
                        <a:t>堅硬</a:t>
                      </a:r>
                      <a:endParaRPr lang="zh-TW" altLang="en-US" sz="1250" b="0" spc="-100" baseline="0" dirty="0">
                        <a:solidFill>
                          <a:srgbClr val="0960AE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0960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960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72CF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72CF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250" b="0" kern="1200" spc="-100" baseline="0" dirty="0">
                          <a:solidFill>
                            <a:srgbClr val="0960AE"/>
                          </a:solidFill>
                          <a:latin typeface="文鼎標楷注音" panose="020B0602010101010101" pitchFamily="34" charset="-120"/>
                          <a:ea typeface="文鼎標楷注音" panose="020B0602010101010101" pitchFamily="34" charset="-120"/>
                          <a:cs typeface="+mn-cs"/>
                        </a:rPr>
                        <a:t>香</a:t>
                      </a:r>
                      <a:r>
                        <a:rPr lang="zh-TW" altLang="zh-TW" sz="1250" b="0" kern="1200" spc="-100" baseline="0" dirty="0">
                          <a:solidFill>
                            <a:srgbClr val="0960AE"/>
                          </a:solidFill>
                          <a:latin typeface="文鼎標楷注音" panose="020B0602010101010101" pitchFamily="34" charset="-120"/>
                          <a:ea typeface="文鼎標楷注音" panose="020B0602010101010101" pitchFamily="34" charset="-120"/>
                          <a:cs typeface="+mn-cs"/>
                        </a:rPr>
                        <a:t>甜</a:t>
                      </a:r>
                      <a:endParaRPr lang="zh-TW" altLang="en-US" sz="1250" b="0" kern="1200" spc="-100" baseline="0" dirty="0">
                        <a:solidFill>
                          <a:srgbClr val="0960AE"/>
                        </a:solidFill>
                        <a:latin typeface="文鼎標楷注音" panose="020B0602010101010101" pitchFamily="34" charset="-120"/>
                        <a:ea typeface="文鼎標楷注音" panose="020B0602010101010101" pitchFamily="34" charset="-120"/>
                        <a:cs typeface="+mn-cs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0960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960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72CF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72CF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250" b="0" spc="-100" baseline="0" dirty="0">
                          <a:solidFill>
                            <a:srgbClr val="0960AE"/>
                          </a:solidFill>
                          <a:latin typeface="文鼎標楷注音" panose="020B0602010101010101" pitchFamily="34" charset="-120"/>
                          <a:ea typeface="文鼎標楷注音" panose="020B0602010101010101" pitchFamily="34" charset="-120"/>
                        </a:rPr>
                        <a:t>靈活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0960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960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72CF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72CF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6112592"/>
                  </a:ext>
                </a:extLst>
              </a:tr>
              <a:tr h="424825"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250" b="0" spc="-100" baseline="0" dirty="0">
                          <a:solidFill>
                            <a:srgbClr val="0960AE"/>
                          </a:solidFill>
                          <a:latin typeface="文鼎標楷注音" panose="020B0602010101010101" pitchFamily="34" charset="-120"/>
                          <a:ea typeface="文鼎標楷注音" panose="020B0602010101010101" pitchFamily="34" charset="-120"/>
                        </a:rPr>
                        <a:t>炎熱</a:t>
                      </a:r>
                      <a:endParaRPr lang="zh-TW" altLang="en-US" sz="1250" b="0" spc="-100" baseline="0" dirty="0">
                        <a:solidFill>
                          <a:srgbClr val="0960AE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0960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960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72CF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72CF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zh-TW" sz="1250" b="0" kern="100" spc="-100" baseline="0" dirty="0">
                          <a:solidFill>
                            <a:srgbClr val="0960AE"/>
                          </a:solidFill>
                          <a:effectLst/>
                          <a:latin typeface="文鼎標楷注音" panose="020B0602010101010101" pitchFamily="34" charset="-120"/>
                          <a:ea typeface="文鼎標楷注音" panose="020B0602010101010101" pitchFamily="34" charset="-120"/>
                          <a:cs typeface="Times New Roman" panose="02020603050405020304" pitchFamily="18" charset="0"/>
                        </a:rPr>
                        <a:t>低沉</a:t>
                      </a:r>
                      <a:endParaRPr lang="zh-TW" altLang="en-US" sz="1250" b="0" spc="-100" baseline="0" dirty="0">
                        <a:solidFill>
                          <a:srgbClr val="0960AE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0960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960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72CF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72CF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250" b="0" kern="1200" spc="-100" baseline="0" dirty="0">
                          <a:solidFill>
                            <a:srgbClr val="0960AE"/>
                          </a:solidFill>
                          <a:effectLst/>
                          <a:latin typeface="文鼎標楷注音" panose="020B0602010101010101" pitchFamily="34" charset="-120"/>
                          <a:ea typeface="文鼎標楷注音" panose="020B0602010101010101" pitchFamily="34" charset="-120"/>
                          <a:cs typeface="Times New Roman" panose="02020603050405020304" pitchFamily="18" charset="0"/>
                        </a:rPr>
                        <a:t>恐怖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0960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960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72CF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72CF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zh-TW" sz="1250" b="0" kern="100" spc="-100" baseline="0" dirty="0">
                          <a:solidFill>
                            <a:srgbClr val="0960AE"/>
                          </a:solidFill>
                          <a:effectLst/>
                          <a:latin typeface="文鼎標楷注音" panose="020B0602010101010101" pitchFamily="34" charset="-120"/>
                          <a:ea typeface="文鼎標楷注音" panose="020B0602010101010101" pitchFamily="34" charset="-120"/>
                          <a:cs typeface="Times New Roman" panose="02020603050405020304" pitchFamily="18" charset="0"/>
                        </a:rPr>
                        <a:t>蓬鬆</a:t>
                      </a:r>
                      <a:endParaRPr lang="zh-TW" altLang="en-US" sz="1250" b="0" spc="-100" baseline="0" dirty="0">
                        <a:solidFill>
                          <a:srgbClr val="0960AE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0960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960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72CF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72CF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250" b="0" kern="1200" spc="-100" baseline="0" dirty="0">
                          <a:solidFill>
                            <a:srgbClr val="0960AE"/>
                          </a:solidFill>
                          <a:latin typeface="文鼎標楷注音" panose="020B0602010101010101" pitchFamily="34" charset="-120"/>
                          <a:ea typeface="文鼎標楷注音" panose="020B0602010101010101" pitchFamily="34" charset="-120"/>
                          <a:cs typeface="+mn-cs"/>
                        </a:rPr>
                        <a:t>新鮮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0960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960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72CF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72CF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250" b="0" kern="1200" spc="-100" baseline="0" dirty="0">
                          <a:solidFill>
                            <a:srgbClr val="0960AE"/>
                          </a:solidFill>
                          <a:effectLst/>
                          <a:latin typeface="文鼎標楷注音" panose="020B0602010101010101" pitchFamily="34" charset="-120"/>
                          <a:ea typeface="文鼎標楷注音" panose="020B0602010101010101" pitchFamily="34" charset="-120"/>
                          <a:cs typeface="Times New Roman" panose="02020603050405020304" pitchFamily="18" charset="0"/>
                        </a:rPr>
                        <a:t>緩</a:t>
                      </a:r>
                      <a:r>
                        <a:rPr lang="zh-TW" altLang="zh-TW" sz="1250" b="0" kern="1200" spc="-100" baseline="0" dirty="0">
                          <a:solidFill>
                            <a:srgbClr val="0960AE"/>
                          </a:solidFill>
                          <a:effectLst/>
                          <a:latin typeface="文鼎標楷注音" panose="020B0602010101010101" pitchFamily="34" charset="-120"/>
                          <a:ea typeface="文鼎標楷注音" panose="020B0602010101010101" pitchFamily="34" charset="-120"/>
                          <a:cs typeface="Times New Roman" panose="02020603050405020304" pitchFamily="18" charset="0"/>
                        </a:rPr>
                        <a:t>慢</a:t>
                      </a:r>
                      <a:endParaRPr lang="zh-TW" altLang="en-US" sz="1250" b="0" spc="-100" baseline="0" dirty="0">
                        <a:solidFill>
                          <a:srgbClr val="0960AE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0960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960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72CF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72CF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0116662"/>
                  </a:ext>
                </a:extLst>
              </a:tr>
              <a:tr h="424825"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zh-TW" sz="1250" b="0" kern="100" spc="-100" baseline="0" dirty="0">
                          <a:solidFill>
                            <a:srgbClr val="0960AE"/>
                          </a:solidFill>
                          <a:effectLst/>
                          <a:latin typeface="文鼎標楷注音" panose="020B0602010101010101" pitchFamily="34" charset="-120"/>
                          <a:ea typeface="文鼎標楷注音" panose="020B0602010101010101" pitchFamily="34" charset="-120"/>
                          <a:cs typeface="Times New Roman" panose="02020603050405020304" pitchFamily="18" charset="0"/>
                        </a:rPr>
                        <a:t>清涼</a:t>
                      </a:r>
                      <a:endParaRPr lang="zh-TW" altLang="en-US" sz="1250" b="0" spc="-100" baseline="0" dirty="0">
                        <a:solidFill>
                          <a:srgbClr val="0960AE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0960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960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72CF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72CF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zh-TW" sz="1250" b="0" kern="100" spc="-100" baseline="0" dirty="0">
                          <a:solidFill>
                            <a:srgbClr val="0960AE"/>
                          </a:solidFill>
                          <a:effectLst/>
                          <a:latin typeface="文鼎標楷注音" panose="020B0602010101010101" pitchFamily="34" charset="-120"/>
                          <a:ea typeface="文鼎標楷注音" panose="020B0602010101010101" pitchFamily="34" charset="-120"/>
                          <a:cs typeface="Times New Roman" panose="02020603050405020304" pitchFamily="18" charset="0"/>
                        </a:rPr>
                        <a:t>響亮</a:t>
                      </a:r>
                      <a:endParaRPr lang="zh-TW" altLang="en-US" sz="1250" b="0" spc="-100" baseline="0" dirty="0">
                        <a:solidFill>
                          <a:srgbClr val="0960AE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0960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960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72CF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72CF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zh-TW" sz="1250" b="0" kern="1200" spc="-100" baseline="0" dirty="0">
                          <a:solidFill>
                            <a:srgbClr val="0960AE"/>
                          </a:solidFill>
                          <a:effectLst/>
                          <a:latin typeface="文鼎標楷注音" panose="020B0602010101010101" pitchFamily="34" charset="-120"/>
                          <a:ea typeface="文鼎標楷注音" panose="020B0602010101010101" pitchFamily="34" charset="-120"/>
                          <a:cs typeface="Times New Roman" panose="02020603050405020304" pitchFamily="18" charset="0"/>
                        </a:rPr>
                        <a:t>神</a:t>
                      </a:r>
                      <a:r>
                        <a:rPr lang="zh-TW" altLang="en-US" sz="1250" b="0" kern="1200" spc="-100" baseline="0" dirty="0">
                          <a:solidFill>
                            <a:srgbClr val="0960AE"/>
                          </a:solidFill>
                          <a:effectLst/>
                          <a:latin typeface="文鼎標楷注音" panose="020B0602010101010101" pitchFamily="34" charset="-120"/>
                          <a:ea typeface="文鼎標楷注音" panose="020B0602010101010101" pitchFamily="34" charset="-120"/>
                          <a:cs typeface="Times New Roman" panose="02020603050405020304" pitchFamily="18" charset="0"/>
                        </a:rPr>
                        <a:t>祕</a:t>
                      </a:r>
                      <a:endParaRPr lang="zh-TW" altLang="en-US" sz="1250" b="0" spc="-100" baseline="0" dirty="0">
                        <a:solidFill>
                          <a:srgbClr val="0960AE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0960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960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72CF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72CF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250" b="0" kern="100" spc="-100" baseline="0" dirty="0">
                          <a:solidFill>
                            <a:srgbClr val="0960AE"/>
                          </a:solidFill>
                          <a:effectLst/>
                          <a:latin typeface="文鼎標楷注音" panose="020B0602010101010101" pitchFamily="34" charset="-120"/>
                          <a:ea typeface="文鼎標楷注音" panose="020B0602010101010101" pitchFamily="34" charset="-120"/>
                          <a:cs typeface="Times New Roman" panose="02020603050405020304" pitchFamily="18" charset="0"/>
                        </a:rPr>
                        <a:t>光滑</a:t>
                      </a:r>
                      <a:endParaRPr lang="zh-TW" altLang="en-US" sz="1250" b="0" kern="1200" spc="-100" baseline="0" dirty="0">
                        <a:solidFill>
                          <a:srgbClr val="0960AE"/>
                        </a:solidFill>
                        <a:effectLst/>
                        <a:latin typeface="文鼎標楷注音" panose="020B0602010101010101" pitchFamily="34" charset="-120"/>
                        <a:ea typeface="文鼎標楷注音" panose="020B0602010101010101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0960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960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72CF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72CF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250" b="0" kern="1200" spc="-100" baseline="0" dirty="0">
                          <a:solidFill>
                            <a:srgbClr val="0960AE"/>
                          </a:solidFill>
                          <a:latin typeface="文鼎標楷注音" panose="020B0602010101010101" pitchFamily="34" charset="-120"/>
                          <a:ea typeface="文鼎標楷注音" panose="020B0602010101010101" pitchFamily="34" charset="-120"/>
                          <a:cs typeface="+mn-cs"/>
                        </a:rPr>
                        <a:t>清爽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0960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960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72CF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72CF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zh-TW" sz="1250" b="0" kern="100" spc="-100" baseline="0" dirty="0">
                          <a:solidFill>
                            <a:srgbClr val="0960AE"/>
                          </a:solidFill>
                          <a:effectLst/>
                          <a:latin typeface="文鼎標楷注音" panose="020B0602010101010101" pitchFamily="34" charset="-120"/>
                          <a:ea typeface="文鼎標楷注音" panose="020B0602010101010101" pitchFamily="34" charset="-120"/>
                          <a:cs typeface="Times New Roman" panose="02020603050405020304" pitchFamily="18" charset="0"/>
                        </a:rPr>
                        <a:t>匆忙</a:t>
                      </a:r>
                      <a:endParaRPr lang="zh-TW" altLang="en-US" sz="1250" b="0" kern="1200" spc="-100" baseline="0" dirty="0">
                        <a:solidFill>
                          <a:srgbClr val="0960AE"/>
                        </a:solidFill>
                        <a:effectLst/>
                        <a:latin typeface="文鼎標楷注音" panose="020B0602010101010101" pitchFamily="34" charset="-120"/>
                        <a:ea typeface="文鼎標楷注音" panose="020B0602010101010101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0960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960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72CF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72CF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4771468"/>
                  </a:ext>
                </a:extLst>
              </a:tr>
              <a:tr h="424825"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zh-TW" sz="1250" b="0" kern="100" spc="-100" baseline="0" dirty="0">
                          <a:solidFill>
                            <a:srgbClr val="0960AE"/>
                          </a:solidFill>
                          <a:effectLst/>
                          <a:latin typeface="文鼎標楷注音" panose="020B0602010101010101" pitchFamily="34" charset="-120"/>
                          <a:ea typeface="文鼎標楷注音" panose="020B0602010101010101" pitchFamily="34" charset="-120"/>
                          <a:cs typeface="Times New Roman" panose="02020603050405020304" pitchFamily="18" charset="0"/>
                        </a:rPr>
                        <a:t>寒冷</a:t>
                      </a:r>
                      <a:endParaRPr lang="zh-TW" altLang="en-US" sz="1250" b="0" spc="-100" baseline="0" dirty="0">
                        <a:solidFill>
                          <a:srgbClr val="0960AE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0960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960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72CF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960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zh-TW" sz="1250" b="0" kern="100" spc="-100" baseline="0" dirty="0">
                          <a:solidFill>
                            <a:srgbClr val="0960AE"/>
                          </a:solidFill>
                          <a:effectLst/>
                          <a:latin typeface="文鼎標楷注音" panose="020B0602010101010101" pitchFamily="34" charset="-120"/>
                          <a:ea typeface="文鼎標楷注音" panose="020B0602010101010101" pitchFamily="34" charset="-120"/>
                          <a:cs typeface="Times New Roman" panose="02020603050405020304" pitchFamily="18" charset="0"/>
                        </a:rPr>
                        <a:t>熱鬧</a:t>
                      </a:r>
                      <a:endParaRPr lang="zh-TW" altLang="en-US" sz="1250" b="0" spc="-100" baseline="0" dirty="0">
                        <a:solidFill>
                          <a:srgbClr val="0960AE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0960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960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72CF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960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250" b="0" kern="1200" spc="-100" baseline="0" dirty="0">
                          <a:solidFill>
                            <a:srgbClr val="0960AE"/>
                          </a:solidFill>
                          <a:effectLst/>
                          <a:latin typeface="文鼎標楷注音" panose="020B0602010101010101" pitchFamily="34" charset="-120"/>
                          <a:ea typeface="文鼎標楷注音" panose="020B0602010101010101" pitchFamily="34" charset="-120"/>
                          <a:cs typeface="Times New Roman" panose="02020603050405020304" pitchFamily="18" charset="0"/>
                        </a:rPr>
                        <a:t>危險</a:t>
                      </a:r>
                      <a:endParaRPr lang="zh-TW" altLang="en-US" sz="1250" b="0" spc="-100" baseline="0" dirty="0">
                        <a:solidFill>
                          <a:srgbClr val="0960AE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0960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960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72CF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960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250" b="0" kern="100" spc="-100" baseline="0" dirty="0">
                          <a:solidFill>
                            <a:srgbClr val="0960AE"/>
                          </a:solidFill>
                          <a:effectLst/>
                          <a:latin typeface="文鼎標楷注音" panose="020B0602010101010101" pitchFamily="34" charset="-120"/>
                          <a:ea typeface="文鼎標楷注音" panose="020B0602010101010101" pitchFamily="34" charset="-120"/>
                          <a:cs typeface="Times New Roman" panose="02020603050405020304" pitchFamily="18" charset="0"/>
                        </a:rPr>
                        <a:t>粗糙</a:t>
                      </a:r>
                      <a:endParaRPr lang="zh-TW" altLang="en-US" sz="1250" b="0" spc="-100" baseline="0" dirty="0">
                        <a:solidFill>
                          <a:srgbClr val="0960AE"/>
                        </a:solidFill>
                        <a:latin typeface="文鼎標楷注音" panose="020B0602010101010101" pitchFamily="34" charset="-120"/>
                        <a:ea typeface="文鼎標楷注音" panose="020B0602010101010101" pitchFamily="34" charset="-120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0960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960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72CF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960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250" b="0" kern="1200" spc="-100" baseline="0" dirty="0">
                          <a:solidFill>
                            <a:srgbClr val="0960AE"/>
                          </a:solidFill>
                          <a:latin typeface="文鼎標楷注音" panose="020B0602010101010101" pitchFamily="34" charset="-120"/>
                          <a:ea typeface="文鼎標楷注音" panose="020B0602010101010101" pitchFamily="34" charset="-120"/>
                          <a:cs typeface="+mn-cs"/>
                        </a:rPr>
                        <a:t>美味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0960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960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72CF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960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zh-TW" sz="1250" b="0" kern="100" spc="-100" baseline="0" dirty="0">
                          <a:solidFill>
                            <a:srgbClr val="0960AE"/>
                          </a:solidFill>
                          <a:effectLst/>
                          <a:latin typeface="文鼎標楷注音" panose="020B0602010101010101" pitchFamily="34" charset="-120"/>
                          <a:ea typeface="文鼎標楷注音" panose="020B0602010101010101" pitchFamily="34" charset="-120"/>
                          <a:cs typeface="Times New Roman" panose="02020603050405020304" pitchFamily="18" charset="0"/>
                        </a:rPr>
                        <a:t>慌張</a:t>
                      </a:r>
                      <a:endParaRPr lang="zh-TW" altLang="en-US" sz="1250" b="0" spc="-100" baseline="0" dirty="0">
                        <a:solidFill>
                          <a:srgbClr val="0960AE"/>
                        </a:solidFill>
                        <a:latin typeface="文鼎標楷注音" panose="020B0602010101010101" pitchFamily="34" charset="-120"/>
                        <a:ea typeface="文鼎標楷注音" panose="020B0602010101010101" pitchFamily="34" charset="-120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0960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960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72CF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960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3834193"/>
                  </a:ext>
                </a:extLst>
              </a:tr>
            </a:tbl>
          </a:graphicData>
        </a:graphic>
      </p:graphicFrame>
      <p:grpSp>
        <p:nvGrpSpPr>
          <p:cNvPr id="16" name="群組 15">
            <a:extLst>
              <a:ext uri="{FF2B5EF4-FFF2-40B4-BE49-F238E27FC236}">
                <a16:creationId xmlns:a16="http://schemas.microsoft.com/office/drawing/2014/main" id="{688579B5-C5E0-48F9-951C-7D700C9EC311}"/>
              </a:ext>
            </a:extLst>
          </p:cNvPr>
          <p:cNvGrpSpPr/>
          <p:nvPr/>
        </p:nvGrpSpPr>
        <p:grpSpPr>
          <a:xfrm>
            <a:off x="7874516" y="3159565"/>
            <a:ext cx="3607712" cy="498397"/>
            <a:chOff x="8060791" y="2669022"/>
            <a:chExt cx="3607712" cy="498397"/>
          </a:xfrm>
        </p:grpSpPr>
        <p:pic>
          <p:nvPicPr>
            <p:cNvPr id="9" name="圖片 8">
              <a:extLst>
                <a:ext uri="{FF2B5EF4-FFF2-40B4-BE49-F238E27FC236}">
                  <a16:creationId xmlns:a16="http://schemas.microsoft.com/office/drawing/2014/main" id="{F8DCA9BC-F154-48EC-841F-FD8C49B5B99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197668" y="2729730"/>
              <a:ext cx="470835" cy="431393"/>
            </a:xfrm>
            <a:prstGeom prst="rect">
              <a:avLst/>
            </a:prstGeom>
          </p:spPr>
        </p:pic>
        <p:pic>
          <p:nvPicPr>
            <p:cNvPr id="10" name="圖片 9">
              <a:extLst>
                <a:ext uri="{FF2B5EF4-FFF2-40B4-BE49-F238E27FC236}">
                  <a16:creationId xmlns:a16="http://schemas.microsoft.com/office/drawing/2014/main" id="{42002864-3FE3-4788-8D5B-247A1504D7C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673747" y="2728606"/>
              <a:ext cx="291186" cy="427972"/>
            </a:xfrm>
            <a:prstGeom prst="rect">
              <a:avLst/>
            </a:prstGeom>
          </p:spPr>
        </p:pic>
        <p:pic>
          <p:nvPicPr>
            <p:cNvPr id="11" name="圖片 10">
              <a:extLst>
                <a:ext uri="{FF2B5EF4-FFF2-40B4-BE49-F238E27FC236}">
                  <a16:creationId xmlns:a16="http://schemas.microsoft.com/office/drawing/2014/main" id="{1628857E-D849-4A5F-BFFE-2783077C078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967451" y="2719897"/>
              <a:ext cx="375863" cy="424399"/>
            </a:xfrm>
            <a:prstGeom prst="rect">
              <a:avLst/>
            </a:prstGeom>
          </p:spPr>
        </p:pic>
        <p:pic>
          <p:nvPicPr>
            <p:cNvPr id="12" name="圖片 11">
              <a:extLst>
                <a:ext uri="{FF2B5EF4-FFF2-40B4-BE49-F238E27FC236}">
                  <a16:creationId xmlns:a16="http://schemas.microsoft.com/office/drawing/2014/main" id="{40C1ABE4-AA21-40AD-9777-A3F7504AC15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316900" y="2691636"/>
              <a:ext cx="375863" cy="470258"/>
            </a:xfrm>
            <a:prstGeom prst="rect">
              <a:avLst/>
            </a:prstGeom>
          </p:spPr>
        </p:pic>
        <p:pic>
          <p:nvPicPr>
            <p:cNvPr id="13" name="圖片 12">
              <a:extLst>
                <a:ext uri="{FF2B5EF4-FFF2-40B4-BE49-F238E27FC236}">
                  <a16:creationId xmlns:a16="http://schemas.microsoft.com/office/drawing/2014/main" id="{58C7C21F-23E3-4B77-957D-730BF80DB4F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669949" y="2697282"/>
              <a:ext cx="312918" cy="441878"/>
            </a:xfrm>
            <a:prstGeom prst="rect">
              <a:avLst/>
            </a:prstGeom>
          </p:spPr>
        </p:pic>
        <p:pic>
          <p:nvPicPr>
            <p:cNvPr id="14" name="圖片 13">
              <a:extLst>
                <a:ext uri="{FF2B5EF4-FFF2-40B4-BE49-F238E27FC236}">
                  <a16:creationId xmlns:a16="http://schemas.microsoft.com/office/drawing/2014/main" id="{3D340202-3679-48E7-BC28-4C241CE7FEB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8060791" y="2669022"/>
              <a:ext cx="237332" cy="498397"/>
            </a:xfrm>
            <a:prstGeom prst="rect">
              <a:avLst/>
            </a:prstGeom>
          </p:spPr>
        </p:pic>
      </p:grpSp>
      <p:sp>
        <p:nvSpPr>
          <p:cNvPr id="25" name="矩形 24">
            <a:extLst>
              <a:ext uri="{FF2B5EF4-FFF2-40B4-BE49-F238E27FC236}">
                <a16:creationId xmlns:a16="http://schemas.microsoft.com/office/drawing/2014/main" id="{B3DFC8F6-770D-4971-9115-C8C6B3E853FD}"/>
              </a:ext>
            </a:extLst>
          </p:cNvPr>
          <p:cNvSpPr/>
          <p:nvPr/>
        </p:nvSpPr>
        <p:spPr>
          <a:xfrm>
            <a:off x="709772" y="700223"/>
            <a:ext cx="7402076" cy="19389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24" name="圖片 23">
            <a:extLst>
              <a:ext uri="{FF2B5EF4-FFF2-40B4-BE49-F238E27FC236}">
                <a16:creationId xmlns:a16="http://schemas.microsoft.com/office/drawing/2014/main" id="{6EEC414D-4CF4-4A7C-93E9-7B2449F5C71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1396" y="653949"/>
            <a:ext cx="7746215" cy="2069514"/>
          </a:xfrm>
          <a:prstGeom prst="rect">
            <a:avLst/>
          </a:prstGeom>
        </p:spPr>
      </p:pic>
      <p:sp>
        <p:nvSpPr>
          <p:cNvPr id="18" name="語音泡泡: 圓角矩形 17">
            <a:extLst>
              <a:ext uri="{FF2B5EF4-FFF2-40B4-BE49-F238E27FC236}">
                <a16:creationId xmlns:a16="http://schemas.microsoft.com/office/drawing/2014/main" id="{BF25FC65-F363-4B7F-BC79-541EE3BCFBB3}"/>
              </a:ext>
            </a:extLst>
          </p:cNvPr>
          <p:cNvSpPr/>
          <p:nvPr/>
        </p:nvSpPr>
        <p:spPr>
          <a:xfrm>
            <a:off x="890494" y="2538985"/>
            <a:ext cx="6380922" cy="2773017"/>
          </a:xfrm>
          <a:prstGeom prst="wedgeRoundRectCallout">
            <a:avLst>
              <a:gd name="adj1" fmla="val 57600"/>
              <a:gd name="adj2" fmla="val -17783"/>
              <a:gd name="adj3" fmla="val 16667"/>
            </a:avLst>
          </a:prstGeom>
          <a:solidFill>
            <a:schemeClr val="tx1"/>
          </a:solidFill>
          <a:ln w="57150">
            <a:solidFill>
              <a:srgbClr val="3DBC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20" name="koppt-文本框">
            <a:extLst>
              <a:ext uri="{FF2B5EF4-FFF2-40B4-BE49-F238E27FC236}">
                <a16:creationId xmlns:a16="http://schemas.microsoft.com/office/drawing/2014/main" id="{A2AAC08F-B1C3-4EC0-9AFC-2D4A8FE5C70B}"/>
              </a:ext>
            </a:extLst>
          </p:cNvPr>
          <p:cNvSpPr txBox="1"/>
          <p:nvPr/>
        </p:nvSpPr>
        <p:spPr>
          <a:xfrm>
            <a:off x="939422" y="2955997"/>
            <a:ext cx="730868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在原本的文章上</a:t>
            </a:r>
            <a:endParaRPr kumimoji="0" lang="en-US" altLang="zh-TW" sz="6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加一個形容詞句子</a:t>
            </a:r>
            <a:endParaRPr kumimoji="0" lang="zh-CN" altLang="en-US" sz="6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837353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extLst>
              <a:ext uri="{FF2B5EF4-FFF2-40B4-BE49-F238E27FC236}">
                <a16:creationId xmlns:a16="http://schemas.microsoft.com/office/drawing/2014/main" id="{73C85A59-27B3-4F0E-965B-110B82C82ACE}"/>
              </a:ext>
            </a:extLst>
          </p:cNvPr>
          <p:cNvPicPr>
            <a:picLocks noChangeAspect="1"/>
          </p:cNvPicPr>
          <p:nvPr/>
        </p:nvPicPr>
        <p:blipFill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175" y="54840"/>
            <a:ext cx="11184054" cy="6707845"/>
          </a:xfrm>
          <a:prstGeom prst="rect">
            <a:avLst/>
          </a:prstGeom>
        </p:spPr>
      </p:pic>
      <p:sp>
        <p:nvSpPr>
          <p:cNvPr id="25" name="矩形 24">
            <a:extLst>
              <a:ext uri="{FF2B5EF4-FFF2-40B4-BE49-F238E27FC236}">
                <a16:creationId xmlns:a16="http://schemas.microsoft.com/office/drawing/2014/main" id="{B3DFC8F6-770D-4971-9115-C8C6B3E853FD}"/>
              </a:ext>
            </a:extLst>
          </p:cNvPr>
          <p:cNvSpPr/>
          <p:nvPr/>
        </p:nvSpPr>
        <p:spPr>
          <a:xfrm>
            <a:off x="709772" y="700223"/>
            <a:ext cx="7402076" cy="19389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pic>
        <p:nvPicPr>
          <p:cNvPr id="24" name="圖片 23">
            <a:extLst>
              <a:ext uri="{FF2B5EF4-FFF2-40B4-BE49-F238E27FC236}">
                <a16:creationId xmlns:a16="http://schemas.microsoft.com/office/drawing/2014/main" id="{6EEC414D-4CF4-4A7C-93E9-7B2449F5C7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396" y="653949"/>
            <a:ext cx="7746215" cy="2069514"/>
          </a:xfrm>
          <a:prstGeom prst="rect">
            <a:avLst/>
          </a:prstGeom>
        </p:spPr>
      </p:pic>
      <p:graphicFrame>
        <p:nvGraphicFramePr>
          <p:cNvPr id="2" name="表格 58">
            <a:extLst>
              <a:ext uri="{FF2B5EF4-FFF2-40B4-BE49-F238E27FC236}">
                <a16:creationId xmlns:a16="http://schemas.microsoft.com/office/drawing/2014/main" id="{22CB24E0-596C-444F-8D51-EA8E27BFFA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6990122"/>
              </p:ext>
            </p:extLst>
          </p:nvPr>
        </p:nvGraphicFramePr>
        <p:xfrm>
          <a:off x="7688872" y="1690907"/>
          <a:ext cx="3942195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42195">
                  <a:extLst>
                    <a:ext uri="{9D8B030D-6E8A-4147-A177-3AD203B41FA5}">
                      <a16:colId xmlns:a16="http://schemas.microsoft.com/office/drawing/2014/main" val="3958519869"/>
                    </a:ext>
                  </a:extLst>
                </a:gridCol>
              </a:tblGrid>
              <a:tr h="361104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>
                          <a:latin typeface="華康黑體W7注音" panose="020B0700000000000000" pitchFamily="34" charset="-120"/>
                          <a:ea typeface="華康黑體W7注音" panose="020B0700000000000000" pitchFamily="34" charset="-120"/>
                        </a:rPr>
                        <a:t>B</a:t>
                      </a:r>
                      <a:r>
                        <a:rPr lang="zh-TW" altLang="en-US" sz="2400" dirty="0">
                          <a:latin typeface="華康黑體W7注音" panose="020B0700000000000000" pitchFamily="34" charset="-120"/>
                          <a:ea typeface="華康黑體W7注音" panose="020B0700000000000000" pitchFamily="34" charset="-120"/>
                        </a:rPr>
                        <a:t> </a:t>
                      </a:r>
                      <a:r>
                        <a:rPr lang="en-US" altLang="zh-TW" sz="2400" dirty="0">
                          <a:latin typeface="華康黑體W7注音" panose="020B0700000000000000" pitchFamily="34" charset="-120"/>
                          <a:ea typeface="華康黑體W7注音" panose="020B0700000000000000" pitchFamily="34" charset="-120"/>
                        </a:rPr>
                        <a:t> </a:t>
                      </a:r>
                      <a:r>
                        <a:rPr lang="zh-TW" altLang="en-US" sz="2400" dirty="0">
                          <a:latin typeface="華康黑體W7注音" panose="020B0700000000000000" pitchFamily="34" charset="-120"/>
                          <a:ea typeface="華康黑體W7注音" panose="020B0700000000000000" pitchFamily="34" charset="-120"/>
                        </a:rPr>
                        <a:t>動         詞</a:t>
                      </a:r>
                    </a:p>
                  </a:txBody>
                  <a:tcPr>
                    <a:lnL w="28575" cap="flat" cmpd="sng" algn="ctr">
                      <a:solidFill>
                        <a:srgbClr val="2794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2794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2794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2794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944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4154359"/>
                  </a:ext>
                </a:extLst>
              </a:tr>
            </a:tbl>
          </a:graphicData>
        </a:graphic>
      </p:graphicFrame>
      <p:graphicFrame>
        <p:nvGraphicFramePr>
          <p:cNvPr id="3" name="表格 19">
            <a:extLst>
              <a:ext uri="{FF2B5EF4-FFF2-40B4-BE49-F238E27FC236}">
                <a16:creationId xmlns:a16="http://schemas.microsoft.com/office/drawing/2014/main" id="{5F8B4B98-7631-40C3-A077-D344E6FCE3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8589983"/>
              </p:ext>
            </p:extLst>
          </p:nvPr>
        </p:nvGraphicFramePr>
        <p:xfrm>
          <a:off x="7688872" y="2170809"/>
          <a:ext cx="3942195" cy="23323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9288">
                  <a:extLst>
                    <a:ext uri="{9D8B030D-6E8A-4147-A177-3AD203B41FA5}">
                      <a16:colId xmlns:a16="http://schemas.microsoft.com/office/drawing/2014/main" val="775477349"/>
                    </a:ext>
                  </a:extLst>
                </a:gridCol>
                <a:gridCol w="656582">
                  <a:extLst>
                    <a:ext uri="{9D8B030D-6E8A-4147-A177-3AD203B41FA5}">
                      <a16:colId xmlns:a16="http://schemas.microsoft.com/office/drawing/2014/main" val="369590788"/>
                    </a:ext>
                  </a:extLst>
                </a:gridCol>
                <a:gridCol w="656581">
                  <a:extLst>
                    <a:ext uri="{9D8B030D-6E8A-4147-A177-3AD203B41FA5}">
                      <a16:colId xmlns:a16="http://schemas.microsoft.com/office/drawing/2014/main" val="2009599925"/>
                    </a:ext>
                  </a:extLst>
                </a:gridCol>
                <a:gridCol w="656581">
                  <a:extLst>
                    <a:ext uri="{9D8B030D-6E8A-4147-A177-3AD203B41FA5}">
                      <a16:colId xmlns:a16="http://schemas.microsoft.com/office/drawing/2014/main" val="4244110181"/>
                    </a:ext>
                  </a:extLst>
                </a:gridCol>
                <a:gridCol w="656582">
                  <a:extLst>
                    <a:ext uri="{9D8B030D-6E8A-4147-A177-3AD203B41FA5}">
                      <a16:colId xmlns:a16="http://schemas.microsoft.com/office/drawing/2014/main" val="337715292"/>
                    </a:ext>
                  </a:extLst>
                </a:gridCol>
                <a:gridCol w="656581">
                  <a:extLst>
                    <a:ext uri="{9D8B030D-6E8A-4147-A177-3AD203B41FA5}">
                      <a16:colId xmlns:a16="http://schemas.microsoft.com/office/drawing/2014/main" val="736058712"/>
                    </a:ext>
                  </a:extLst>
                </a:gridCol>
              </a:tblGrid>
              <a:tr h="610062"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1800" dirty="0">
                        <a:solidFill>
                          <a:srgbClr val="0960AE"/>
                        </a:solidFill>
                        <a:latin typeface="文鼎標楷注音破音二" panose="020B0602010101010101" pitchFamily="34" charset="-120"/>
                        <a:ea typeface="文鼎標楷注音破音二" panose="020B0602010101010101" pitchFamily="34" charset="-120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2794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794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2794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79445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</a:pPr>
                      <a:endParaRPr lang="zh-TW" altLang="en-US" sz="1800" dirty="0">
                        <a:solidFill>
                          <a:srgbClr val="0960AE"/>
                        </a:solidFill>
                        <a:latin typeface="文鼎標楷注音" panose="020B0602010101010101" pitchFamily="34" charset="-120"/>
                        <a:ea typeface="文鼎標楷注音" panose="020B0602010101010101" pitchFamily="34" charset="-12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2794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794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2794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79445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</a:pPr>
                      <a:endParaRPr lang="zh-TW" altLang="en-US" sz="1800" dirty="0">
                        <a:solidFill>
                          <a:srgbClr val="0960AE"/>
                        </a:solidFill>
                        <a:latin typeface="文鼎標楷注音" panose="020B0602010101010101" pitchFamily="34" charset="-120"/>
                        <a:ea typeface="文鼎標楷注音" panose="020B0602010101010101" pitchFamily="34" charset="-12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2794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794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2794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79445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1800" dirty="0">
                        <a:solidFill>
                          <a:srgbClr val="0960AE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2794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794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2794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79445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1800" dirty="0">
                        <a:solidFill>
                          <a:srgbClr val="0960AE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2794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794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2794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79445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1800" dirty="0">
                        <a:solidFill>
                          <a:srgbClr val="0960AE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2794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2794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2794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79445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724146"/>
                  </a:ext>
                </a:extLst>
              </a:tr>
              <a:tr h="430563"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250" b="0" spc="-100" baseline="0" dirty="0">
                          <a:solidFill>
                            <a:srgbClr val="279445"/>
                          </a:solidFill>
                          <a:latin typeface="文鼎標楷注音" panose="020B0602010101010101" pitchFamily="34" charset="-120"/>
                          <a:ea typeface="文鼎標楷注音" panose="020B0602010101010101" pitchFamily="34" charset="-120"/>
                        </a:rPr>
                        <a:t>觀察</a:t>
                      </a:r>
                      <a:endParaRPr lang="zh-TW" altLang="en-US" sz="1250" b="0" spc="-100" baseline="0" dirty="0">
                        <a:solidFill>
                          <a:srgbClr val="0960AE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2794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794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79445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79445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250" b="0" spc="-100" baseline="0" dirty="0">
                          <a:solidFill>
                            <a:srgbClr val="279445"/>
                          </a:solidFill>
                          <a:latin typeface="文鼎標楷注音" panose="020B0602010101010101" pitchFamily="34" charset="-120"/>
                          <a:ea typeface="文鼎標楷注音" panose="020B0602010101010101" pitchFamily="34" charset="-120"/>
                        </a:rPr>
                        <a:t>提醒</a:t>
                      </a:r>
                      <a:endParaRPr lang="zh-TW" altLang="en-US" sz="1250" b="0" spc="-100" baseline="0" dirty="0">
                        <a:solidFill>
                          <a:srgbClr val="0960AE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2794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794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79445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79445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250" b="0" kern="1200" spc="-100" baseline="0" dirty="0">
                          <a:solidFill>
                            <a:srgbClr val="279445"/>
                          </a:solidFill>
                          <a:effectLst/>
                          <a:latin typeface="文鼎標楷注音" panose="020B0602010101010101" pitchFamily="34" charset="-120"/>
                          <a:ea typeface="文鼎標楷注音" panose="020B0602010101010101" pitchFamily="34" charset="-120"/>
                          <a:cs typeface="Times New Roman" panose="02020603050405020304" pitchFamily="18" charset="0"/>
                        </a:rPr>
                        <a:t>怒吼</a:t>
                      </a:r>
                      <a:endParaRPr lang="zh-TW" altLang="en-US" sz="1250" b="0" kern="1200" spc="-100" baseline="0" dirty="0">
                        <a:solidFill>
                          <a:srgbClr val="0960AE"/>
                        </a:solidFill>
                        <a:effectLst/>
                        <a:latin typeface="文鼎標楷注音" panose="020B0602010101010101" pitchFamily="34" charset="-120"/>
                        <a:ea typeface="文鼎標楷注音" panose="020B0602010101010101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2794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794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79445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79445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250" b="0" kern="1200" spc="-100" baseline="0" dirty="0">
                          <a:solidFill>
                            <a:srgbClr val="279445"/>
                          </a:solidFill>
                          <a:latin typeface="文鼎標楷注音" panose="020B0602010101010101" pitchFamily="34" charset="-120"/>
                          <a:ea typeface="文鼎標楷注音" panose="020B0602010101010101" pitchFamily="34" charset="-120"/>
                          <a:cs typeface="+mn-cs"/>
                        </a:rPr>
                        <a:t>撥動</a:t>
                      </a:r>
                      <a:endParaRPr lang="zh-TW" altLang="en-US" sz="1250" b="0" spc="-100" baseline="0" dirty="0">
                        <a:solidFill>
                          <a:srgbClr val="0960AE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2794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794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79445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79445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250" b="0" kern="1200" spc="-100" baseline="0" dirty="0">
                          <a:solidFill>
                            <a:srgbClr val="279445"/>
                          </a:solidFill>
                          <a:latin typeface="文鼎標楷注音" panose="020B0602010101010101" pitchFamily="34" charset="-120"/>
                          <a:ea typeface="文鼎標楷注音" panose="020B0602010101010101" pitchFamily="34" charset="-120"/>
                          <a:cs typeface="+mn-cs"/>
                        </a:rPr>
                        <a:t>體會</a:t>
                      </a:r>
                      <a:endParaRPr lang="zh-TW" altLang="en-US" sz="1250" b="0" kern="1200" spc="-100" baseline="0" dirty="0">
                        <a:solidFill>
                          <a:srgbClr val="0960AE"/>
                        </a:solidFill>
                        <a:latin typeface="文鼎標楷注音" panose="020B0602010101010101" pitchFamily="34" charset="-120"/>
                        <a:ea typeface="文鼎標楷注音" panose="020B0602010101010101" pitchFamily="34" charset="-120"/>
                        <a:cs typeface="+mn-cs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2794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794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79445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79445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250" b="0" kern="1200" spc="-100" baseline="0" dirty="0">
                          <a:solidFill>
                            <a:srgbClr val="279445"/>
                          </a:solidFill>
                          <a:latin typeface="文鼎標楷注音" panose="020B0602010101010101" pitchFamily="34" charset="-120"/>
                          <a:ea typeface="文鼎標楷注音" panose="020B0602010101010101" pitchFamily="34" charset="-120"/>
                          <a:cs typeface="+mn-cs"/>
                        </a:rPr>
                        <a:t>扭動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2794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2794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79445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79445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6112592"/>
                  </a:ext>
                </a:extLst>
              </a:tr>
              <a:tr h="430563"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250" b="0" spc="-100" baseline="0" dirty="0">
                          <a:solidFill>
                            <a:srgbClr val="279445"/>
                          </a:solidFill>
                          <a:latin typeface="文鼎標楷注音" panose="020B0602010101010101" pitchFamily="34" charset="-120"/>
                          <a:ea typeface="文鼎標楷注音" panose="020B0602010101010101" pitchFamily="34" charset="-120"/>
                        </a:rPr>
                        <a:t>欣賞</a:t>
                      </a:r>
                      <a:endParaRPr lang="zh-TW" altLang="en-US" sz="1250" b="0" spc="-100" baseline="0" dirty="0">
                        <a:solidFill>
                          <a:srgbClr val="0960AE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2794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794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79445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79445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250" b="0" spc="-100" baseline="0" dirty="0">
                          <a:solidFill>
                            <a:srgbClr val="279445"/>
                          </a:solidFill>
                          <a:latin typeface="文鼎標楷注音" panose="020B0602010101010101" pitchFamily="34" charset="-120"/>
                          <a:ea typeface="文鼎標楷注音" panose="020B0602010101010101" pitchFamily="34" charset="-120"/>
                        </a:rPr>
                        <a:t>邀請</a:t>
                      </a:r>
                      <a:endParaRPr lang="zh-TW" altLang="en-US" sz="1250" b="0" spc="-100" baseline="0" dirty="0">
                        <a:solidFill>
                          <a:srgbClr val="0960AE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2794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794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79445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79445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250" b="0" spc="-100" baseline="0" dirty="0">
                          <a:solidFill>
                            <a:srgbClr val="279445"/>
                          </a:solidFill>
                          <a:latin typeface="文鼎標楷注音" panose="020B0602010101010101" pitchFamily="34" charset="-120"/>
                          <a:ea typeface="文鼎標楷注音" panose="020B0602010101010101" pitchFamily="34" charset="-120"/>
                        </a:rPr>
                        <a:t>呼喚</a:t>
                      </a:r>
                      <a:endParaRPr lang="zh-TW" altLang="en-US" sz="1250" b="0" spc="-100" baseline="0" dirty="0">
                        <a:solidFill>
                          <a:srgbClr val="0960AE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2794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794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79445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79445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250" b="0" kern="1200" spc="-100" baseline="0" dirty="0">
                          <a:solidFill>
                            <a:srgbClr val="279445"/>
                          </a:solidFill>
                          <a:latin typeface="文鼎標楷注音" panose="020B0602010101010101" pitchFamily="34" charset="-120"/>
                          <a:ea typeface="文鼎標楷注音" panose="020B0602010101010101" pitchFamily="34" charset="-120"/>
                          <a:cs typeface="+mn-cs"/>
                        </a:rPr>
                        <a:t>披上</a:t>
                      </a:r>
                      <a:endParaRPr lang="zh-TW" altLang="en-US" sz="1250" b="0" spc="-100" baseline="0" dirty="0">
                        <a:solidFill>
                          <a:srgbClr val="0960AE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2794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794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79445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79445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250" b="0" kern="1200" spc="-100" baseline="0" dirty="0">
                          <a:solidFill>
                            <a:srgbClr val="279445"/>
                          </a:solidFill>
                          <a:latin typeface="文鼎標楷注音" panose="020B0602010101010101" pitchFamily="34" charset="-120"/>
                          <a:ea typeface="文鼎標楷注音" panose="020B0602010101010101" pitchFamily="34" charset="-120"/>
                          <a:cs typeface="+mn-cs"/>
                        </a:rPr>
                        <a:t>感覺</a:t>
                      </a:r>
                      <a:endParaRPr lang="zh-TW" altLang="en-US" sz="1250" b="0" kern="1200" spc="-100" baseline="0" dirty="0">
                        <a:solidFill>
                          <a:srgbClr val="0960AE"/>
                        </a:solidFill>
                        <a:latin typeface="文鼎標楷注音" panose="020B0602010101010101" pitchFamily="34" charset="-120"/>
                        <a:ea typeface="文鼎標楷注音" panose="020B0602010101010101" pitchFamily="34" charset="-120"/>
                        <a:cs typeface="+mn-cs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2794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794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79445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79445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250" b="0" kern="1200" spc="-100" baseline="0" dirty="0">
                          <a:solidFill>
                            <a:srgbClr val="279445"/>
                          </a:solidFill>
                          <a:latin typeface="文鼎標楷注音" panose="020B0602010101010101" pitchFamily="34" charset="-120"/>
                          <a:ea typeface="文鼎標楷注音" panose="020B0602010101010101" pitchFamily="34" charset="-120"/>
                          <a:cs typeface="+mn-cs"/>
                        </a:rPr>
                        <a:t>躲藏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2794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2794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79445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79445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0116662"/>
                  </a:ext>
                </a:extLst>
              </a:tr>
              <a:tr h="430563"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250" b="0" spc="-100" baseline="0" dirty="0">
                          <a:solidFill>
                            <a:srgbClr val="279445"/>
                          </a:solidFill>
                          <a:latin typeface="文鼎標楷注音" panose="020B0602010101010101" pitchFamily="34" charset="-120"/>
                          <a:ea typeface="文鼎標楷注音" panose="020B0602010101010101" pitchFamily="34" charset="-120"/>
                        </a:rPr>
                        <a:t>分辨</a:t>
                      </a:r>
                      <a:endParaRPr lang="zh-TW" altLang="en-US" sz="1250" b="0" spc="-100" baseline="0" dirty="0">
                        <a:solidFill>
                          <a:srgbClr val="0960AE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2794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794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79445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79445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250" b="0" spc="-100" baseline="0" dirty="0">
                          <a:solidFill>
                            <a:srgbClr val="279445"/>
                          </a:solidFill>
                          <a:latin typeface="文鼎標楷注音" panose="020B0602010101010101" pitchFamily="34" charset="-120"/>
                          <a:ea typeface="文鼎標楷注音" panose="020B0602010101010101" pitchFamily="34" charset="-120"/>
                        </a:rPr>
                        <a:t>鼓勵</a:t>
                      </a:r>
                      <a:endParaRPr lang="zh-TW" altLang="en-US" sz="1250" b="0" spc="-100" baseline="0" dirty="0">
                        <a:solidFill>
                          <a:srgbClr val="0960AE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2794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794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79445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79445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250" b="0" spc="-100" baseline="0" dirty="0">
                          <a:solidFill>
                            <a:srgbClr val="279445"/>
                          </a:solidFill>
                          <a:latin typeface="文鼎標楷注音" panose="020B0602010101010101" pitchFamily="34" charset="-120"/>
                          <a:ea typeface="文鼎標楷注音" panose="020B0602010101010101" pitchFamily="34" charset="-120"/>
                        </a:rPr>
                        <a:t>叫賣</a:t>
                      </a:r>
                      <a:endParaRPr lang="zh-TW" altLang="en-US" sz="1250" b="0" spc="-100" baseline="0" dirty="0">
                        <a:solidFill>
                          <a:srgbClr val="0960AE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2794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794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79445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79445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250" b="0" kern="1200" spc="-100" baseline="0" dirty="0">
                          <a:solidFill>
                            <a:srgbClr val="279445"/>
                          </a:solidFill>
                          <a:latin typeface="文鼎標楷注音" panose="020B0602010101010101" pitchFamily="34" charset="-120"/>
                          <a:ea typeface="文鼎標楷注音" panose="020B0602010101010101" pitchFamily="34" charset="-120"/>
                          <a:cs typeface="+mn-cs"/>
                        </a:rPr>
                        <a:t>施展</a:t>
                      </a:r>
                      <a:endParaRPr lang="zh-TW" altLang="en-US" sz="1250" b="0" kern="1200" spc="-100" baseline="0" dirty="0">
                        <a:solidFill>
                          <a:srgbClr val="0960AE"/>
                        </a:solidFill>
                        <a:effectLst/>
                        <a:latin typeface="文鼎標楷注音" panose="020B0602010101010101" pitchFamily="34" charset="-120"/>
                        <a:ea typeface="文鼎標楷注音" panose="020B0602010101010101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2794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794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79445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79445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250" b="0" kern="1200" spc="-100" baseline="0" dirty="0">
                          <a:solidFill>
                            <a:srgbClr val="279445"/>
                          </a:solidFill>
                          <a:latin typeface="文鼎標楷注音" panose="020B0602010101010101" pitchFamily="34" charset="-120"/>
                          <a:ea typeface="文鼎標楷注音" panose="020B0602010101010101" pitchFamily="34" charset="-120"/>
                          <a:cs typeface="+mn-cs"/>
                        </a:rPr>
                        <a:t>發明</a:t>
                      </a:r>
                      <a:endParaRPr lang="zh-TW" altLang="en-US" sz="1250" b="0" kern="1200" spc="-100" baseline="0" dirty="0">
                        <a:solidFill>
                          <a:srgbClr val="0960AE"/>
                        </a:solidFill>
                        <a:latin typeface="文鼎標楷注音" panose="020B0602010101010101" pitchFamily="34" charset="-120"/>
                        <a:ea typeface="文鼎標楷注音" panose="020B0602010101010101" pitchFamily="34" charset="-120"/>
                        <a:cs typeface="+mn-cs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2794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794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79445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79445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250" b="0" kern="1200" spc="-100" baseline="0" dirty="0">
                          <a:solidFill>
                            <a:srgbClr val="279445"/>
                          </a:solidFill>
                          <a:latin typeface="文鼎標楷注音" panose="020B0602010101010101" pitchFamily="34" charset="-120"/>
                          <a:ea typeface="文鼎標楷注音" panose="020B0602010101010101" pitchFamily="34" charset="-120"/>
                          <a:cs typeface="+mn-cs"/>
                        </a:rPr>
                        <a:t>掙脫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2794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2794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79445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79445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4771468"/>
                  </a:ext>
                </a:extLst>
              </a:tr>
              <a:tr h="430563"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250" b="0" spc="-100" baseline="0" dirty="0">
                          <a:solidFill>
                            <a:srgbClr val="279445"/>
                          </a:solidFill>
                          <a:latin typeface="文鼎標楷注音" panose="020B0602010101010101" pitchFamily="34" charset="-120"/>
                          <a:ea typeface="文鼎標楷注音" panose="020B0602010101010101" pitchFamily="34" charset="-120"/>
                        </a:rPr>
                        <a:t>瞧瞧</a:t>
                      </a:r>
                      <a:endParaRPr lang="zh-TW" altLang="en-US" sz="1250" b="0" spc="-100" baseline="0" dirty="0">
                        <a:solidFill>
                          <a:srgbClr val="0960AE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2794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794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79445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2794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250" b="0" spc="-100" baseline="0" dirty="0">
                          <a:solidFill>
                            <a:srgbClr val="279445"/>
                          </a:solidFill>
                          <a:latin typeface="文鼎標楷注音" panose="020B0602010101010101" pitchFamily="34" charset="-120"/>
                          <a:ea typeface="文鼎標楷注音" panose="020B0602010101010101" pitchFamily="34" charset="-120"/>
                        </a:rPr>
                        <a:t>讚美</a:t>
                      </a:r>
                      <a:endParaRPr lang="zh-TW" altLang="en-US" sz="1250" b="0" spc="-100" baseline="0" dirty="0">
                        <a:solidFill>
                          <a:srgbClr val="0960AE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2794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794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79445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2794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250" b="0" kern="1200" spc="-100" baseline="0" dirty="0">
                          <a:solidFill>
                            <a:srgbClr val="279445"/>
                          </a:solidFill>
                          <a:latin typeface="文鼎標楷注音" panose="020B0602010101010101" pitchFamily="34" charset="-120"/>
                          <a:ea typeface="文鼎標楷注音" panose="020B0602010101010101" pitchFamily="34" charset="-120"/>
                          <a:cs typeface="+mn-cs"/>
                        </a:rPr>
                        <a:t>歡呼</a:t>
                      </a:r>
                      <a:endParaRPr lang="zh-TW" altLang="en-US" sz="1250" b="0" spc="-100" baseline="0" dirty="0">
                        <a:solidFill>
                          <a:srgbClr val="0960AE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2794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794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79445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2794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250" b="0" kern="1200" spc="-100" baseline="0" dirty="0">
                          <a:solidFill>
                            <a:srgbClr val="279445"/>
                          </a:solidFill>
                          <a:latin typeface="文鼎標楷注音" panose="020B0602010101010101" pitchFamily="34" charset="-120"/>
                          <a:ea typeface="文鼎標楷注音" panose="020B0602010101010101" pitchFamily="34" charset="-120"/>
                          <a:cs typeface="+mn-cs"/>
                        </a:rPr>
                        <a:t>攪拌</a:t>
                      </a:r>
                      <a:endParaRPr lang="zh-TW" altLang="en-US" sz="1250" b="0" spc="-100" baseline="0" dirty="0">
                        <a:solidFill>
                          <a:srgbClr val="0960AE"/>
                        </a:solidFill>
                        <a:latin typeface="文鼎標楷注音" panose="020B0602010101010101" pitchFamily="34" charset="-120"/>
                        <a:ea typeface="文鼎標楷注音" panose="020B0602010101010101" pitchFamily="34" charset="-12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2794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794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79445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2794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250" b="0" kern="1200" spc="-100" baseline="0" dirty="0">
                          <a:solidFill>
                            <a:srgbClr val="279445"/>
                          </a:solidFill>
                          <a:latin typeface="文鼎標楷注音" panose="020B0602010101010101" pitchFamily="34" charset="-120"/>
                          <a:ea typeface="文鼎標楷注音" panose="020B0602010101010101" pitchFamily="34" charset="-120"/>
                          <a:cs typeface="+mn-cs"/>
                        </a:rPr>
                        <a:t>等待</a:t>
                      </a:r>
                      <a:endParaRPr lang="zh-TW" altLang="en-US" sz="1250" b="0" kern="1200" spc="-100" baseline="0" dirty="0">
                        <a:solidFill>
                          <a:srgbClr val="0960AE"/>
                        </a:solidFill>
                        <a:latin typeface="文鼎標楷注音" panose="020B0602010101010101" pitchFamily="34" charset="-120"/>
                        <a:ea typeface="文鼎標楷注音" panose="020B0602010101010101" pitchFamily="34" charset="-120"/>
                        <a:cs typeface="+mn-cs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2794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794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79445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2794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250" b="0" kern="1200" spc="-100" baseline="0" dirty="0">
                          <a:solidFill>
                            <a:srgbClr val="279445"/>
                          </a:solidFill>
                          <a:latin typeface="文鼎標楷注音" panose="020B0602010101010101" pitchFamily="34" charset="-120"/>
                          <a:ea typeface="文鼎標楷注音" panose="020B0602010101010101" pitchFamily="34" charset="-120"/>
                          <a:cs typeface="+mn-cs"/>
                        </a:rPr>
                        <a:t>陪伴</a:t>
                      </a:r>
                      <a:endParaRPr lang="zh-TW" altLang="en-US" sz="1250" b="0" spc="-100" baseline="0" dirty="0">
                        <a:solidFill>
                          <a:srgbClr val="279445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2794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2794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79445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2794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3834193"/>
                  </a:ext>
                </a:extLst>
              </a:tr>
            </a:tbl>
          </a:graphicData>
        </a:graphic>
      </p:graphicFrame>
      <p:pic>
        <p:nvPicPr>
          <p:cNvPr id="4" name="圖片 3">
            <a:extLst>
              <a:ext uri="{FF2B5EF4-FFF2-40B4-BE49-F238E27FC236}">
                <a16:creationId xmlns:a16="http://schemas.microsoft.com/office/drawing/2014/main" id="{4DCA7E62-89A0-4E06-8F1B-BAC7136E43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51133" y="2248299"/>
            <a:ext cx="331557" cy="468788"/>
          </a:xfrm>
          <a:prstGeom prst="rect">
            <a:avLst/>
          </a:prstGeom>
        </p:spPr>
      </p:pic>
      <p:sp>
        <p:nvSpPr>
          <p:cNvPr id="8" name="心形 7">
            <a:extLst>
              <a:ext uri="{FF2B5EF4-FFF2-40B4-BE49-F238E27FC236}">
                <a16:creationId xmlns:a16="http://schemas.microsoft.com/office/drawing/2014/main" id="{2CBC7CA2-74BC-4B9D-9821-05459185F340}"/>
              </a:ext>
            </a:extLst>
          </p:cNvPr>
          <p:cNvSpPr/>
          <p:nvPr/>
        </p:nvSpPr>
        <p:spPr>
          <a:xfrm>
            <a:off x="10491483" y="2360556"/>
            <a:ext cx="331557" cy="309842"/>
          </a:xfrm>
          <a:prstGeom prst="heart">
            <a:avLst/>
          </a:prstGeom>
          <a:solidFill>
            <a:srgbClr val="279445"/>
          </a:solidFill>
          <a:ln w="76200">
            <a:solidFill>
              <a:srgbClr val="27944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pic>
        <p:nvPicPr>
          <p:cNvPr id="15" name="圖片 14">
            <a:extLst>
              <a:ext uri="{FF2B5EF4-FFF2-40B4-BE49-F238E27FC236}">
                <a16:creationId xmlns:a16="http://schemas.microsoft.com/office/drawing/2014/main" id="{5D4EF28D-70BB-41D5-A68B-F3422AA57D2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91107" y="2261714"/>
            <a:ext cx="444840" cy="456508"/>
          </a:xfrm>
          <a:prstGeom prst="rect">
            <a:avLst/>
          </a:prstGeom>
        </p:spPr>
      </p:pic>
      <p:pic>
        <p:nvPicPr>
          <p:cNvPr id="23" name="圖片 22">
            <a:extLst>
              <a:ext uri="{FF2B5EF4-FFF2-40B4-BE49-F238E27FC236}">
                <a16:creationId xmlns:a16="http://schemas.microsoft.com/office/drawing/2014/main" id="{07C8AA37-EFC4-4D07-8F39-A298B29AC02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94240" y="2270374"/>
            <a:ext cx="481216" cy="433824"/>
          </a:xfrm>
          <a:prstGeom prst="rect">
            <a:avLst/>
          </a:prstGeom>
        </p:spPr>
      </p:pic>
      <p:pic>
        <p:nvPicPr>
          <p:cNvPr id="29" name="圖片 28">
            <a:extLst>
              <a:ext uri="{FF2B5EF4-FFF2-40B4-BE49-F238E27FC236}">
                <a16:creationId xmlns:a16="http://schemas.microsoft.com/office/drawing/2014/main" id="{2936EC5E-C19D-48F5-8A9A-0E01760D8AB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94861" y="2337096"/>
            <a:ext cx="547855" cy="343669"/>
          </a:xfrm>
          <a:prstGeom prst="rect">
            <a:avLst/>
          </a:prstGeom>
        </p:spPr>
      </p:pic>
      <p:pic>
        <p:nvPicPr>
          <p:cNvPr id="31" name="圖片 30">
            <a:extLst>
              <a:ext uri="{FF2B5EF4-FFF2-40B4-BE49-F238E27FC236}">
                <a16:creationId xmlns:a16="http://schemas.microsoft.com/office/drawing/2014/main" id="{A290F599-1EF1-422F-9D6E-18AD9246048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36438" y="2298484"/>
            <a:ext cx="569659" cy="382281"/>
          </a:xfrm>
          <a:prstGeom prst="rect">
            <a:avLst/>
          </a:prstGeom>
        </p:spPr>
      </p:pic>
      <p:grpSp>
        <p:nvGrpSpPr>
          <p:cNvPr id="32" name="群組 31">
            <a:extLst>
              <a:ext uri="{FF2B5EF4-FFF2-40B4-BE49-F238E27FC236}">
                <a16:creationId xmlns:a16="http://schemas.microsoft.com/office/drawing/2014/main" id="{8CB79A77-4B57-42CD-A8AC-11D2705ACDDA}"/>
              </a:ext>
            </a:extLst>
          </p:cNvPr>
          <p:cNvGrpSpPr/>
          <p:nvPr/>
        </p:nvGrpSpPr>
        <p:grpSpPr>
          <a:xfrm>
            <a:off x="890494" y="2538985"/>
            <a:ext cx="7495492" cy="2773017"/>
            <a:chOff x="890494" y="2538985"/>
            <a:chExt cx="7495492" cy="2773017"/>
          </a:xfrm>
        </p:grpSpPr>
        <p:sp>
          <p:nvSpPr>
            <p:cNvPr id="18" name="語音泡泡: 圓角矩形 17">
              <a:extLst>
                <a:ext uri="{FF2B5EF4-FFF2-40B4-BE49-F238E27FC236}">
                  <a16:creationId xmlns:a16="http://schemas.microsoft.com/office/drawing/2014/main" id="{BF25FC65-F363-4B7F-BC79-541EE3BCFBB3}"/>
                </a:ext>
              </a:extLst>
            </p:cNvPr>
            <p:cNvSpPr/>
            <p:nvPr/>
          </p:nvSpPr>
          <p:spPr>
            <a:xfrm>
              <a:off x="890494" y="2538985"/>
              <a:ext cx="6380922" cy="2773017"/>
            </a:xfrm>
            <a:prstGeom prst="wedgeRoundRectCallout">
              <a:avLst>
                <a:gd name="adj1" fmla="val 57600"/>
                <a:gd name="adj2" fmla="val -17783"/>
                <a:gd name="adj3" fmla="val 16667"/>
              </a:avLst>
            </a:prstGeom>
            <a:solidFill>
              <a:schemeClr val="tx1"/>
            </a:solidFill>
            <a:ln w="57150">
              <a:solidFill>
                <a:srgbClr val="3DBC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endParaRPr>
            </a:p>
          </p:txBody>
        </p:sp>
        <p:sp>
          <p:nvSpPr>
            <p:cNvPr id="20" name="koppt-文本框">
              <a:extLst>
                <a:ext uri="{FF2B5EF4-FFF2-40B4-BE49-F238E27FC236}">
                  <a16:creationId xmlns:a16="http://schemas.microsoft.com/office/drawing/2014/main" id="{A2AAC08F-B1C3-4EC0-9AFC-2D4A8FE5C70B}"/>
                </a:ext>
              </a:extLst>
            </p:cNvPr>
            <p:cNvSpPr txBox="1"/>
            <p:nvPr/>
          </p:nvSpPr>
          <p:spPr>
            <a:xfrm>
              <a:off x="1077304" y="2955997"/>
              <a:ext cx="7308682" cy="1938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6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在原本的文章上</a:t>
              </a:r>
              <a:endParaRPr kumimoji="0" lang="en-US" altLang="zh-TW" sz="6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6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加一個</a:t>
              </a:r>
              <a:r>
                <a:rPr lang="zh-TW" altLang="en-US" sz="6000" b="1" dirty="0">
                  <a:solidFill>
                    <a:prstClr val="white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動</a:t>
              </a:r>
              <a:r>
                <a:rPr kumimoji="0" lang="zh-TW" altLang="en-US" sz="6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詞句子</a:t>
              </a:r>
              <a:endParaRPr kumimoji="0" lang="zh-CN" altLang="en-US" sz="6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551719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 bwMode="auto">
          <a:xfrm>
            <a:off x="1395413" y="2039938"/>
            <a:ext cx="2665412" cy="2346325"/>
            <a:chOff x="1394854" y="2039732"/>
            <a:chExt cx="2666393" cy="2346735"/>
          </a:xfrm>
        </p:grpSpPr>
        <p:sp>
          <p:nvSpPr>
            <p:cNvPr id="2" name="任意多边形 1"/>
            <p:cNvSpPr/>
            <p:nvPr/>
          </p:nvSpPr>
          <p:spPr>
            <a:xfrm rot="13500000" flipH="1">
              <a:off x="1714058" y="2039732"/>
              <a:ext cx="2347189" cy="2346735"/>
            </a:xfrm>
            <a:custGeom>
              <a:avLst/>
              <a:gdLst>
                <a:gd name="connsiteX0" fmla="*/ 650363 w 4518605"/>
                <a:gd name="connsiteY0" fmla="*/ 3854920 h 4518605"/>
                <a:gd name="connsiteX1" fmla="*/ 657342 w 4518605"/>
                <a:gd name="connsiteY1" fmla="*/ 3861263 h 4518605"/>
                <a:gd name="connsiteX2" fmla="*/ 663685 w 4518605"/>
                <a:gd name="connsiteY2" fmla="*/ 3868242 h 4518605"/>
                <a:gd name="connsiteX3" fmla="*/ 664321 w 4518605"/>
                <a:gd name="connsiteY3" fmla="*/ 3867606 h 4518605"/>
                <a:gd name="connsiteX4" fmla="*/ 811278 w 4518605"/>
                <a:gd name="connsiteY4" fmla="*/ 4001169 h 4518605"/>
                <a:gd name="connsiteX5" fmla="*/ 2252641 w 4518605"/>
                <a:gd name="connsiteY5" fmla="*/ 4518605 h 4518605"/>
                <a:gd name="connsiteX6" fmla="*/ 4518605 w 4518605"/>
                <a:gd name="connsiteY6" fmla="*/ 2252641 h 4518605"/>
                <a:gd name="connsiteX7" fmla="*/ 4341017 w 4518605"/>
                <a:gd name="connsiteY7" fmla="*/ 234852 h 4518605"/>
                <a:gd name="connsiteX8" fmla="*/ 4376100 w 4518605"/>
                <a:gd name="connsiteY8" fmla="*/ 155826 h 4518605"/>
                <a:gd name="connsiteX9" fmla="*/ 4410691 w 4518605"/>
                <a:gd name="connsiteY9" fmla="*/ 121235 h 4518605"/>
                <a:gd name="connsiteX10" fmla="*/ 4386735 w 4518605"/>
                <a:gd name="connsiteY10" fmla="*/ 131870 h 4518605"/>
                <a:gd name="connsiteX11" fmla="*/ 4397370 w 4518605"/>
                <a:gd name="connsiteY11" fmla="*/ 107914 h 4518605"/>
                <a:gd name="connsiteX12" fmla="*/ 4362779 w 4518605"/>
                <a:gd name="connsiteY12" fmla="*/ 142505 h 4518605"/>
                <a:gd name="connsiteX13" fmla="*/ 4283753 w 4518605"/>
                <a:gd name="connsiteY13" fmla="*/ 177588 h 4518605"/>
                <a:gd name="connsiteX14" fmla="*/ 2265964 w 4518605"/>
                <a:gd name="connsiteY14" fmla="*/ 0 h 4518605"/>
                <a:gd name="connsiteX15" fmla="*/ 0 w 4518605"/>
                <a:gd name="connsiteY15" fmla="*/ 2265964 h 4518605"/>
                <a:gd name="connsiteX16" fmla="*/ 517436 w 4518605"/>
                <a:gd name="connsiteY16" fmla="*/ 3707327 h 4518605"/>
                <a:gd name="connsiteX17" fmla="*/ 650999 w 4518605"/>
                <a:gd name="connsiteY17" fmla="*/ 3854284 h 45186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518605" h="4518605">
                  <a:moveTo>
                    <a:pt x="650363" y="3854920"/>
                  </a:moveTo>
                  <a:lnTo>
                    <a:pt x="657342" y="3861263"/>
                  </a:lnTo>
                  <a:lnTo>
                    <a:pt x="663685" y="3868242"/>
                  </a:lnTo>
                  <a:lnTo>
                    <a:pt x="664321" y="3867606"/>
                  </a:lnTo>
                  <a:lnTo>
                    <a:pt x="811278" y="4001169"/>
                  </a:lnTo>
                  <a:cubicBezTo>
                    <a:pt x="1202970" y="4324422"/>
                    <a:pt x="1705128" y="4518605"/>
                    <a:pt x="2252641" y="4518605"/>
                  </a:cubicBezTo>
                  <a:cubicBezTo>
                    <a:pt x="3504098" y="4518605"/>
                    <a:pt x="4518605" y="3504098"/>
                    <a:pt x="4518605" y="2252641"/>
                  </a:cubicBezTo>
                  <a:cubicBezTo>
                    <a:pt x="4518605" y="1544527"/>
                    <a:pt x="4104232" y="871931"/>
                    <a:pt x="4341017" y="234852"/>
                  </a:cubicBezTo>
                  <a:lnTo>
                    <a:pt x="4376100" y="155826"/>
                  </a:lnTo>
                  <a:lnTo>
                    <a:pt x="4410691" y="121235"/>
                  </a:lnTo>
                  <a:lnTo>
                    <a:pt x="4386735" y="131870"/>
                  </a:lnTo>
                  <a:lnTo>
                    <a:pt x="4397370" y="107914"/>
                  </a:lnTo>
                  <a:lnTo>
                    <a:pt x="4362779" y="142505"/>
                  </a:lnTo>
                  <a:lnTo>
                    <a:pt x="4283753" y="177588"/>
                  </a:lnTo>
                  <a:cubicBezTo>
                    <a:pt x="3646674" y="414373"/>
                    <a:pt x="2974078" y="0"/>
                    <a:pt x="2265964" y="0"/>
                  </a:cubicBezTo>
                  <a:cubicBezTo>
                    <a:pt x="1014507" y="0"/>
                    <a:pt x="0" y="1014507"/>
                    <a:pt x="0" y="2265964"/>
                  </a:cubicBezTo>
                  <a:cubicBezTo>
                    <a:pt x="0" y="2813477"/>
                    <a:pt x="194183" y="3315635"/>
                    <a:pt x="517436" y="3707327"/>
                  </a:cubicBezTo>
                  <a:lnTo>
                    <a:pt x="650999" y="385428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3572" name="文本框 5"/>
            <p:cNvSpPr txBox="1">
              <a:spLocks noChangeArrowheads="1"/>
            </p:cNvSpPr>
            <p:nvPr/>
          </p:nvSpPr>
          <p:spPr bwMode="auto">
            <a:xfrm>
              <a:off x="1950177" y="2186816"/>
              <a:ext cx="1960793" cy="20179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25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微软雅黑 Light" panose="020B0502040204020203" pitchFamily="34" charset="-122"/>
                  <a:cs typeface="+mn-cs"/>
                </a:rPr>
                <a:t>04</a:t>
              </a:r>
              <a:endParaRPr kumimoji="0" lang="zh-CN" altLang="en-US" sz="125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微软雅黑 Light" panose="020B0502040204020203" pitchFamily="34" charset="-122"/>
                <a:cs typeface="+mn-cs"/>
              </a:endParaRPr>
            </a:p>
          </p:txBody>
        </p:sp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2"/>
            <a:srcRect l="43447" t="18711" r="10242" b="14206"/>
            <a:stretch>
              <a:fillRect/>
            </a:stretch>
          </p:blipFill>
          <p:spPr>
            <a:xfrm>
              <a:off x="1394854" y="2289337"/>
              <a:ext cx="2036614" cy="2036614"/>
            </a:xfrm>
            <a:custGeom>
              <a:avLst/>
              <a:gdLst>
                <a:gd name="connsiteX0" fmla="*/ 893600 w 1787200"/>
                <a:gd name="connsiteY0" fmla="*/ 0 h 1787200"/>
                <a:gd name="connsiteX1" fmla="*/ 1787200 w 1787200"/>
                <a:gd name="connsiteY1" fmla="*/ 893600 h 1787200"/>
                <a:gd name="connsiteX2" fmla="*/ 893600 w 1787200"/>
                <a:gd name="connsiteY2" fmla="*/ 1787200 h 1787200"/>
                <a:gd name="connsiteX3" fmla="*/ 0 w 1787200"/>
                <a:gd name="connsiteY3" fmla="*/ 893600 h 1787200"/>
                <a:gd name="connsiteX4" fmla="*/ 893600 w 1787200"/>
                <a:gd name="connsiteY4" fmla="*/ 0 h 178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87200" h="1787200">
                  <a:moveTo>
                    <a:pt x="893600" y="0"/>
                  </a:moveTo>
                  <a:cubicBezTo>
                    <a:pt x="1387122" y="0"/>
                    <a:pt x="1787200" y="400078"/>
                    <a:pt x="1787200" y="893600"/>
                  </a:cubicBezTo>
                  <a:cubicBezTo>
                    <a:pt x="1787200" y="1387122"/>
                    <a:pt x="1387122" y="1787200"/>
                    <a:pt x="893600" y="1787200"/>
                  </a:cubicBezTo>
                  <a:cubicBezTo>
                    <a:pt x="400078" y="1787200"/>
                    <a:pt x="0" y="1387122"/>
                    <a:pt x="0" y="893600"/>
                  </a:cubicBezTo>
                  <a:cubicBezTo>
                    <a:pt x="0" y="400078"/>
                    <a:pt x="400078" y="0"/>
                    <a:pt x="893600" y="0"/>
                  </a:cubicBezTo>
                  <a:close/>
                </a:path>
              </a:pathLst>
            </a:custGeom>
          </p:spPr>
        </p:pic>
      </p:grpSp>
      <p:sp>
        <p:nvSpPr>
          <p:cNvPr id="14" name="椭圆 13"/>
          <p:cNvSpPr/>
          <p:nvPr/>
        </p:nvSpPr>
        <p:spPr>
          <a:xfrm rot="10800000">
            <a:off x="912813" y="4094163"/>
            <a:ext cx="463550" cy="46355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6" name="椭圆 25"/>
          <p:cNvSpPr/>
          <p:nvPr/>
        </p:nvSpPr>
        <p:spPr>
          <a:xfrm>
            <a:off x="1865313" y="4125913"/>
            <a:ext cx="147637" cy="14922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0" name="椭圆 29"/>
          <p:cNvSpPr/>
          <p:nvPr/>
        </p:nvSpPr>
        <p:spPr>
          <a:xfrm>
            <a:off x="3717925" y="4362450"/>
            <a:ext cx="242888" cy="24288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2" name="椭圆 31"/>
          <p:cNvSpPr/>
          <p:nvPr/>
        </p:nvSpPr>
        <p:spPr>
          <a:xfrm>
            <a:off x="4065588" y="4079875"/>
            <a:ext cx="152400" cy="1524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6" name="椭圆 35"/>
          <p:cNvSpPr/>
          <p:nvPr/>
        </p:nvSpPr>
        <p:spPr>
          <a:xfrm rot="11047877">
            <a:off x="3108325" y="4818063"/>
            <a:ext cx="387350" cy="38735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1" name="椭圆 40"/>
          <p:cNvSpPr/>
          <p:nvPr/>
        </p:nvSpPr>
        <p:spPr>
          <a:xfrm rot="11047877">
            <a:off x="2328863" y="4422775"/>
            <a:ext cx="169862" cy="169863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3" name="椭圆 42"/>
          <p:cNvSpPr/>
          <p:nvPr/>
        </p:nvSpPr>
        <p:spPr>
          <a:xfrm>
            <a:off x="1319213" y="2378075"/>
            <a:ext cx="344487" cy="34448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5" name="椭圆 14"/>
          <p:cNvSpPr/>
          <p:nvPr/>
        </p:nvSpPr>
        <p:spPr>
          <a:xfrm rot="10800000">
            <a:off x="1358900" y="3316288"/>
            <a:ext cx="528638" cy="52705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0" name="椭圆 49"/>
          <p:cNvSpPr/>
          <p:nvPr/>
        </p:nvSpPr>
        <p:spPr>
          <a:xfrm>
            <a:off x="2065338" y="5219700"/>
            <a:ext cx="152400" cy="1524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文本框 17">
            <a:extLst>
              <a:ext uri="{FF2B5EF4-FFF2-40B4-BE49-F238E27FC236}">
                <a16:creationId xmlns:a16="http://schemas.microsoft.com/office/drawing/2014/main" id="{28907D68-0666-4546-A464-D1636CA76514}"/>
              </a:ext>
            </a:extLst>
          </p:cNvPr>
          <p:cNvSpPr txBox="1"/>
          <p:nvPr/>
        </p:nvSpPr>
        <p:spPr bwMode="auto">
          <a:xfrm>
            <a:off x="5016665" y="2169843"/>
            <a:ext cx="6419849" cy="281993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rPr>
              <a:t>第二段選</a:t>
            </a:r>
            <a:endParaRPr kumimoji="0" lang="en-US" altLang="zh-TW" sz="88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marR="0" lvl="0" indent="0" algn="l" defTabSz="914400" rtl="0" eaLnBrk="1" fontAlgn="auto" latinLnBrk="0" hangingPunct="1">
              <a:lnSpc>
                <a:spcPts val="1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rPr>
              <a:t>重點寫</a:t>
            </a:r>
            <a:endParaRPr kumimoji="0" lang="en-US" altLang="zh-TW" sz="88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椭圆 47">
            <a:extLst>
              <a:ext uri="{FF2B5EF4-FFF2-40B4-BE49-F238E27FC236}">
                <a16:creationId xmlns:a16="http://schemas.microsoft.com/office/drawing/2014/main" id="{1632BE19-D4FD-473A-AC3A-A5567518F7FD}"/>
              </a:ext>
            </a:extLst>
          </p:cNvPr>
          <p:cNvSpPr/>
          <p:nvPr/>
        </p:nvSpPr>
        <p:spPr>
          <a:xfrm>
            <a:off x="10035093" y="2868446"/>
            <a:ext cx="153987" cy="1524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椭圆 48">
            <a:extLst>
              <a:ext uri="{FF2B5EF4-FFF2-40B4-BE49-F238E27FC236}">
                <a16:creationId xmlns:a16="http://schemas.microsoft.com/office/drawing/2014/main" id="{F2C99656-06C5-43A9-9C2B-0C8F5D88A5C8}"/>
              </a:ext>
            </a:extLst>
          </p:cNvPr>
          <p:cNvSpPr/>
          <p:nvPr/>
        </p:nvSpPr>
        <p:spPr>
          <a:xfrm>
            <a:off x="10241468" y="3020846"/>
            <a:ext cx="242887" cy="24288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格 3">
            <a:extLst>
              <a:ext uri="{FF2B5EF4-FFF2-40B4-BE49-F238E27FC236}">
                <a16:creationId xmlns:a16="http://schemas.microsoft.com/office/drawing/2014/main" id="{64530415-F9B1-4735-8F02-7067FC6A6E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2104297"/>
              </p:ext>
            </p:extLst>
          </p:nvPr>
        </p:nvGraphicFramePr>
        <p:xfrm>
          <a:off x="356135" y="870668"/>
          <a:ext cx="11516104" cy="62029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7890">
                  <a:extLst>
                    <a:ext uri="{9D8B030D-6E8A-4147-A177-3AD203B41FA5}">
                      <a16:colId xmlns:a16="http://schemas.microsoft.com/office/drawing/2014/main" val="3064171500"/>
                    </a:ext>
                  </a:extLst>
                </a:gridCol>
                <a:gridCol w="1425906">
                  <a:extLst>
                    <a:ext uri="{9D8B030D-6E8A-4147-A177-3AD203B41FA5}">
                      <a16:colId xmlns:a16="http://schemas.microsoft.com/office/drawing/2014/main" val="3993410665"/>
                    </a:ext>
                  </a:extLst>
                </a:gridCol>
                <a:gridCol w="1933517">
                  <a:extLst>
                    <a:ext uri="{9D8B030D-6E8A-4147-A177-3AD203B41FA5}">
                      <a16:colId xmlns:a16="http://schemas.microsoft.com/office/drawing/2014/main" val="1975142394"/>
                    </a:ext>
                  </a:extLst>
                </a:gridCol>
                <a:gridCol w="1933517">
                  <a:extLst>
                    <a:ext uri="{9D8B030D-6E8A-4147-A177-3AD203B41FA5}">
                      <a16:colId xmlns:a16="http://schemas.microsoft.com/office/drawing/2014/main" val="1167697602"/>
                    </a:ext>
                  </a:extLst>
                </a:gridCol>
                <a:gridCol w="1933517">
                  <a:extLst>
                    <a:ext uri="{9D8B030D-6E8A-4147-A177-3AD203B41FA5}">
                      <a16:colId xmlns:a16="http://schemas.microsoft.com/office/drawing/2014/main" val="1599506572"/>
                    </a:ext>
                  </a:extLst>
                </a:gridCol>
                <a:gridCol w="1933517">
                  <a:extLst>
                    <a:ext uri="{9D8B030D-6E8A-4147-A177-3AD203B41FA5}">
                      <a16:colId xmlns:a16="http://schemas.microsoft.com/office/drawing/2014/main" val="3071295019"/>
                    </a:ext>
                  </a:extLst>
                </a:gridCol>
                <a:gridCol w="1788240">
                  <a:extLst>
                    <a:ext uri="{9D8B030D-6E8A-4147-A177-3AD203B41FA5}">
                      <a16:colId xmlns:a16="http://schemas.microsoft.com/office/drawing/2014/main" val="3861259973"/>
                    </a:ext>
                  </a:extLst>
                </a:gridCol>
              </a:tblGrid>
              <a:tr h="832183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華康黑體W7注音" panose="020B0700000000000000" pitchFamily="34" charset="-120"/>
                          <a:ea typeface="華康黑體W7注音" panose="020B0700000000000000" pitchFamily="34" charset="-120"/>
                          <a:cs typeface="+mn-cs"/>
                        </a:rPr>
                        <a:t>標題</a:t>
                      </a:r>
                      <a:endParaRPr kumimoji="0" lang="en-US" altLang="zh-TW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uLnTx/>
                        <a:uFillTx/>
                        <a:latin typeface="華康黑體W7注音" panose="020B0700000000000000" pitchFamily="34" charset="-120"/>
                        <a:ea typeface="華康黑體W7注音" panose="020B0700000000000000" pitchFamily="34" charset="-120"/>
                        <a:cs typeface="+mn-cs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8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8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8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8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8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79614889"/>
                  </a:ext>
                </a:extLst>
              </a:tr>
              <a:tr h="400269"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zh-TW" sz="2500" b="1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1</a:t>
                      </a:r>
                      <a:endParaRPr lang="zh-TW" altLang="en-US" sz="2500" b="1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zh-TW" altLang="en-US" sz="20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華康黑體W7注音" panose="020B0700000000000000" pitchFamily="34" charset="-120"/>
                          <a:ea typeface="華康黑體W7注音" panose="020B0700000000000000" pitchFamily="34" charset="-120"/>
                        </a:rPr>
                        <a:t>原因</a:t>
                      </a:r>
                      <a:endParaRPr lang="zh-TW" altLang="en-US" sz="20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altLang="zh-TW" sz="280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華康黑體W7破音一" panose="020B0700000000000000" pitchFamily="34" charset="-120"/>
                        <a:ea typeface="華康黑體W7破音一" panose="020B0700000000000000" pitchFamily="34" charset="-120"/>
                        <a:cs typeface="+mn-cs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zh-TW" sz="2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華康黑體W7注音" panose="020B0700000000000000" pitchFamily="34" charset="-120"/>
                        <a:ea typeface="華康黑體W7注音" panose="020B0700000000000000" pitchFamily="34" charset="-120"/>
                        <a:cs typeface="+mn-cs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zh-TW" sz="2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華康黑體W7注音" panose="020B0700000000000000" pitchFamily="34" charset="-120"/>
                        <a:ea typeface="華康黑體W7注音" panose="020B0700000000000000" pitchFamily="34" charset="-120"/>
                        <a:cs typeface="+mn-cs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zh-TW" sz="2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華康黑體W7注音" panose="020B0700000000000000" pitchFamily="34" charset="-120"/>
                        <a:ea typeface="華康黑體W7注音" panose="020B0700000000000000" pitchFamily="34" charset="-120"/>
                        <a:cs typeface="+mn-cs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zh-TW" altLang="en-US" sz="2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華康黑體W7注音" panose="020B0700000000000000" pitchFamily="34" charset="-120"/>
                        <a:ea typeface="華康黑體W7注音" panose="020B0700000000000000" pitchFamily="34" charset="-120"/>
                        <a:cs typeface="+mn-cs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7506661"/>
                  </a:ext>
                </a:extLst>
              </a:tr>
              <a:tr h="1154211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80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華康黑體W7注音" panose="020B0700000000000000" pitchFamily="34" charset="-120"/>
                          <a:ea typeface="華康黑體W7注音" panose="020B0700000000000000" pitchFamily="34" charset="-120"/>
                          <a:cs typeface="+mn-cs"/>
                        </a:rPr>
                        <a:t>我</a:t>
                      </a:r>
                      <a:r>
                        <a:rPr lang="zh-TW" altLang="en-US" sz="280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華康黑體W7破音一" panose="020B0700000000000000" pitchFamily="34" charset="-120"/>
                          <a:ea typeface="華康黑體W7破音一" panose="020B0700000000000000" pitchFamily="34" charset="-120"/>
                          <a:cs typeface="+mn-cs"/>
                        </a:rPr>
                        <a:t>和</a:t>
                      </a:r>
                      <a:endParaRPr lang="en-US" altLang="zh-TW" sz="280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華康黑體W7破音一" panose="020B0700000000000000" pitchFamily="34" charset="-120"/>
                        <a:ea typeface="華康黑體W7破音一" panose="020B0700000000000000" pitchFamily="34" charset="-120"/>
                        <a:cs typeface="+mn-cs"/>
                      </a:endParaRPr>
                    </a:p>
                    <a:p>
                      <a:r>
                        <a:rPr lang="zh-TW" altLang="en-US" sz="280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華康黑體W7注音" panose="020B0700000000000000" pitchFamily="34" charset="-120"/>
                          <a:ea typeface="華康黑體W7注音" panose="020B0700000000000000" pitchFamily="34" charset="-120"/>
                          <a:cs typeface="+mn-cs"/>
                        </a:rPr>
                        <a:t>妹</a:t>
                      </a:r>
                      <a:r>
                        <a:rPr lang="zh-TW" altLang="en-US" sz="280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華康黑體W7破音一" panose="020B0700000000000000" pitchFamily="34" charset="-120"/>
                          <a:ea typeface="華康黑體W7破音一" panose="020B0700000000000000" pitchFamily="34" charset="-120"/>
                          <a:cs typeface="+mn-cs"/>
                        </a:rPr>
                        <a:t>妹</a:t>
                      </a:r>
                      <a:endParaRPr lang="en-US" altLang="zh-TW" sz="280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華康黑體W7破音一" panose="020B0700000000000000" pitchFamily="34" charset="-120"/>
                        <a:ea typeface="華康黑體W7破音一" panose="020B0700000000000000" pitchFamily="34" charset="-120"/>
                        <a:cs typeface="+mn-cs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uLnTx/>
                          <a:uFillTx/>
                          <a:latin typeface="華康黑體W7注音" panose="020B0700000000000000" pitchFamily="34" charset="-120"/>
                          <a:ea typeface="華康黑體W7注音" panose="020B0700000000000000" pitchFamily="34" charset="-120"/>
                          <a:cs typeface="+mn-cs"/>
                        </a:rPr>
                        <a:t>吹泡泡</a:t>
                      </a:r>
                      <a:endParaRPr kumimoji="0" lang="en-US" altLang="zh-TW" sz="2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uLnTx/>
                        <a:uFillTx/>
                        <a:latin typeface="華康黑體W7注音" panose="020B0700000000000000" pitchFamily="34" charset="-120"/>
                        <a:ea typeface="華康黑體W7注音" panose="020B0700000000000000" pitchFamily="34" charset="-120"/>
                        <a:cs typeface="+mn-cs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uLnTx/>
                          <a:uFillTx/>
                          <a:latin typeface="華康黑體W7注音" panose="020B0700000000000000" pitchFamily="34" charset="-120"/>
                          <a:ea typeface="華康黑體W7注音" panose="020B0700000000000000" pitchFamily="34" charset="-120"/>
                          <a:cs typeface="+mn-cs"/>
                        </a:rPr>
                        <a:t>星期六</a:t>
                      </a:r>
                      <a:endParaRPr kumimoji="0" lang="en-US" altLang="zh-TW" sz="2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uLnTx/>
                        <a:uFillTx/>
                        <a:latin typeface="華康黑體W7注音" panose="020B0700000000000000" pitchFamily="34" charset="-120"/>
                        <a:ea typeface="華康黑體W7注音" panose="020B0700000000000000" pitchFamily="34" charset="-120"/>
                        <a:cs typeface="+mn-cs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uLnTx/>
                          <a:uFillTx/>
                          <a:latin typeface="華康黑體W7注音" panose="020B0700000000000000" pitchFamily="34" charset="-120"/>
                          <a:ea typeface="華康黑體W7注音" panose="020B0700000000000000" pitchFamily="34" charset="-120"/>
                          <a:cs typeface="+mn-cs"/>
                        </a:rPr>
                        <a:t>公園</a:t>
                      </a:r>
                      <a:endParaRPr kumimoji="0" lang="en-US" altLang="zh-TW" sz="2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uLnTx/>
                        <a:uFillTx/>
                        <a:latin typeface="華康黑體W7注音" panose="020B0700000000000000" pitchFamily="34" charset="-120"/>
                        <a:ea typeface="華康黑體W7注音" panose="020B0700000000000000" pitchFamily="34" charset="-120"/>
                        <a:cs typeface="+mn-cs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uLnTx/>
                          <a:uFillTx/>
                          <a:latin typeface="華康黑體W7注音" panose="020B0700000000000000" pitchFamily="34" charset="-120"/>
                          <a:ea typeface="華康黑體W7注音" panose="020B0700000000000000" pitchFamily="34" charset="-120"/>
                          <a:cs typeface="+mn-cs"/>
                        </a:rPr>
                        <a:t>泡泡水、吸管、膠水、球拍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9668860"/>
                  </a:ext>
                </a:extLst>
              </a:tr>
              <a:tr h="114616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3600" b="1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zh-TW" altLang="en-US" sz="3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200" dirty="0">
                          <a:solidFill>
                            <a:prstClr val="black"/>
                          </a:solidFill>
                          <a:latin typeface="華康黑體W7注音" panose="020B0700000000000000" pitchFamily="34" charset="-120"/>
                          <a:ea typeface="華康黑體W7注音" panose="020B0700000000000000" pitchFamily="34" charset="-120"/>
                        </a:rPr>
                        <a:t>先做</a:t>
                      </a:r>
                      <a:endParaRPr lang="zh-TW" altLang="en-US" sz="3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800" dirty="0">
                          <a:solidFill>
                            <a:srgbClr val="FF0000"/>
                          </a:solidFill>
                        </a:rPr>
                        <a:t>划船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ea typeface="華康黑體W7注音" panose="020B0700000000000000" pitchFamily="34" charset="-120"/>
                          <a:cs typeface="+mn-cs"/>
                        </a:rPr>
                        <a:t>雙輪船</a:t>
                      </a:r>
                      <a:endParaRPr kumimoji="0" lang="en-US" altLang="zh-TW" sz="2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ea typeface="華康黑體W7注音" panose="020B0700000000000000" pitchFamily="34" charset="-120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ea typeface="華康黑體W7注音" panose="020B0700000000000000" pitchFamily="34" charset="-120"/>
                          <a:cs typeface="+mn-cs"/>
                        </a:rPr>
                        <a:t>水池</a:t>
                      </a:r>
                      <a:endParaRPr lang="zh-TW" altLang="en-US" sz="2800" dirty="0">
                        <a:solidFill>
                          <a:schemeClr val="tx1"/>
                        </a:solidFill>
                      </a:endParaRPr>
                    </a:p>
                    <a:p>
                      <a:endParaRPr lang="zh-TW" alt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2597274"/>
                  </a:ext>
                </a:extLst>
              </a:tr>
              <a:tr h="114616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b="1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3</a:t>
                      </a:r>
                      <a:endParaRPr lang="zh-TW" altLang="en-US" sz="2500" b="1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華康黑體W7注音" panose="020B0700000000000000" pitchFamily="34" charset="-120"/>
                          <a:ea typeface="華康黑體W7注音" panose="020B0700000000000000" pitchFamily="34" charset="-120"/>
                        </a:rPr>
                        <a:t>再做</a:t>
                      </a:r>
                      <a:endParaRPr lang="zh-TW" altLang="en-US" sz="20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4781993"/>
                  </a:ext>
                </a:extLst>
              </a:tr>
              <a:tr h="114616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b="1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4</a:t>
                      </a:r>
                      <a:endParaRPr lang="zh-TW" altLang="en-US" sz="2500" b="1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華康黑體W7注音" panose="020B0700000000000000" pitchFamily="34" charset="-120"/>
                          <a:ea typeface="華康黑體W7注音" panose="020B0700000000000000" pitchFamily="34" charset="-120"/>
                        </a:rPr>
                        <a:t>結果</a:t>
                      </a:r>
                      <a:endParaRPr lang="zh-TW" altLang="en-US" sz="20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83147276"/>
                  </a:ext>
                </a:extLst>
              </a:tr>
            </a:tbl>
          </a:graphicData>
        </a:graphic>
      </p:graphicFrame>
      <p:sp>
        <p:nvSpPr>
          <p:cNvPr id="13" name="文字方塊 12">
            <a:extLst>
              <a:ext uri="{FF2B5EF4-FFF2-40B4-BE49-F238E27FC236}">
                <a16:creationId xmlns:a16="http://schemas.microsoft.com/office/drawing/2014/main" id="{853789FC-1EB8-418D-909F-C3349C092375}"/>
              </a:ext>
            </a:extLst>
          </p:cNvPr>
          <p:cNvSpPr txBox="1"/>
          <p:nvPr/>
        </p:nvSpPr>
        <p:spPr>
          <a:xfrm>
            <a:off x="4449358" y="53377"/>
            <a:ext cx="373462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華康黑體W7注音" panose="020B0700000000000000" pitchFamily="34" charset="-120"/>
                <a:ea typeface="華康黑體W7注音" panose="020B0700000000000000" pitchFamily="34" charset="-120"/>
                <a:cs typeface="+mn-cs"/>
                <a:sym typeface="Wingdings 2" panose="05020102010507070707" pitchFamily="18" charset="2"/>
              </a:rPr>
              <a:t>寫作計畫表 </a:t>
            </a:r>
            <a:endParaRPr kumimoji="0" lang="zh-TW" altLang="en-US" sz="36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75000"/>
                </a:schemeClr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0A8D1776-1B4A-4FE5-9DE8-D2518DADFE5E}"/>
              </a:ext>
            </a:extLst>
          </p:cNvPr>
          <p:cNvSpPr/>
          <p:nvPr/>
        </p:nvSpPr>
        <p:spPr>
          <a:xfrm>
            <a:off x="4259859" y="3406970"/>
            <a:ext cx="1949430" cy="137282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語音泡泡: 圓角矩形 7">
            <a:extLst>
              <a:ext uri="{FF2B5EF4-FFF2-40B4-BE49-F238E27FC236}">
                <a16:creationId xmlns:a16="http://schemas.microsoft.com/office/drawing/2014/main" id="{33C555C7-C65F-44DC-B45B-8B018F00A5F4}"/>
              </a:ext>
            </a:extLst>
          </p:cNvPr>
          <p:cNvSpPr/>
          <p:nvPr/>
        </p:nvSpPr>
        <p:spPr>
          <a:xfrm>
            <a:off x="2945330" y="5241053"/>
            <a:ext cx="6833937" cy="1492558"/>
          </a:xfrm>
          <a:prstGeom prst="wedgeRoundRectCallout">
            <a:avLst>
              <a:gd name="adj1" fmla="val -14519"/>
              <a:gd name="adj2" fmla="val -76813"/>
              <a:gd name="adj3" fmla="val 16667"/>
            </a:avLst>
          </a:prstGeom>
          <a:solidFill>
            <a:schemeClr val="tx1"/>
          </a:solidFill>
          <a:ln w="57150">
            <a:solidFill>
              <a:srgbClr val="3DBC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koppt-文本框">
            <a:extLst>
              <a:ext uri="{FF2B5EF4-FFF2-40B4-BE49-F238E27FC236}">
                <a16:creationId xmlns:a16="http://schemas.microsoft.com/office/drawing/2014/main" id="{7DABA91A-45E3-4B07-AEF1-EA8DDE764CCE}"/>
              </a:ext>
            </a:extLst>
          </p:cNvPr>
          <p:cNvSpPr txBox="1"/>
          <p:nvPr/>
        </p:nvSpPr>
        <p:spPr>
          <a:xfrm>
            <a:off x="3106213" y="5479500"/>
            <a:ext cx="730868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第二段選</a:t>
            </a:r>
            <a:r>
              <a:rPr kumimoji="0" lang="en-US" altLang="zh-TW" sz="6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2</a:t>
            </a:r>
            <a:r>
              <a:rPr kumimoji="0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個來寫。</a:t>
            </a:r>
            <a:endParaRPr kumimoji="0" lang="en-US" altLang="zh-TW" sz="6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018DB7BB-0663-4364-B41E-1BD5AEF52C80}"/>
              </a:ext>
            </a:extLst>
          </p:cNvPr>
          <p:cNvSpPr/>
          <p:nvPr/>
        </p:nvSpPr>
        <p:spPr>
          <a:xfrm>
            <a:off x="10113013" y="3388412"/>
            <a:ext cx="1760883" cy="139138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0" name="圖片 9">
            <a:extLst>
              <a:ext uri="{FF2B5EF4-FFF2-40B4-BE49-F238E27FC236}">
                <a16:creationId xmlns:a16="http://schemas.microsoft.com/office/drawing/2014/main" id="{E4DC0EC3-AA3A-4B8F-BA4C-3685FBFE4AB4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2583574" y="963489"/>
            <a:ext cx="461356" cy="648977"/>
          </a:xfrm>
          <a:prstGeom prst="rect">
            <a:avLst/>
          </a:prstGeom>
        </p:spPr>
      </p:pic>
      <p:pic>
        <p:nvPicPr>
          <p:cNvPr id="16" name="圖片 15">
            <a:extLst>
              <a:ext uri="{FF2B5EF4-FFF2-40B4-BE49-F238E27FC236}">
                <a16:creationId xmlns:a16="http://schemas.microsoft.com/office/drawing/2014/main" id="{90A0E5AB-DED3-44C2-A625-B69B710AEE5F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70000" contrast="-70000"/>
          </a:blip>
          <a:stretch>
            <a:fillRect/>
          </a:stretch>
        </p:blipFill>
        <p:spPr>
          <a:xfrm>
            <a:off x="4562576" y="992821"/>
            <a:ext cx="652767" cy="590311"/>
          </a:xfrm>
          <a:prstGeom prst="rect">
            <a:avLst/>
          </a:prstGeom>
        </p:spPr>
      </p:pic>
      <p:pic>
        <p:nvPicPr>
          <p:cNvPr id="18" name="圖片 17">
            <a:extLst>
              <a:ext uri="{FF2B5EF4-FFF2-40B4-BE49-F238E27FC236}">
                <a16:creationId xmlns:a16="http://schemas.microsoft.com/office/drawing/2014/main" id="{D330D169-38CE-48F2-A744-8936BD5D460D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bright="70000" contrast="-70000"/>
          </a:blip>
          <a:stretch>
            <a:fillRect/>
          </a:stretch>
        </p:blipFill>
        <p:spPr>
          <a:xfrm>
            <a:off x="6490555" y="1041288"/>
            <a:ext cx="556748" cy="541844"/>
          </a:xfrm>
          <a:prstGeom prst="rect">
            <a:avLst/>
          </a:prstGeom>
        </p:spPr>
      </p:pic>
      <p:sp>
        <p:nvSpPr>
          <p:cNvPr id="20" name="文字方塊 19">
            <a:extLst>
              <a:ext uri="{FF2B5EF4-FFF2-40B4-BE49-F238E27FC236}">
                <a16:creationId xmlns:a16="http://schemas.microsoft.com/office/drawing/2014/main" id="{852B6DE1-0B16-4919-832E-0B37AF66BFD1}"/>
              </a:ext>
            </a:extLst>
          </p:cNvPr>
          <p:cNvSpPr txBox="1"/>
          <p:nvPr/>
        </p:nvSpPr>
        <p:spPr>
          <a:xfrm>
            <a:off x="7425816" y="947507"/>
            <a:ext cx="12378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b="1" dirty="0">
                <a:solidFill>
                  <a:schemeClr val="bg1">
                    <a:lumMod val="75000"/>
                  </a:schemeClr>
                </a:solidFill>
                <a:latin typeface="華康黑體W7注音" panose="020B0700000000000000" pitchFamily="34" charset="-120"/>
                <a:ea typeface="華康黑體W7注音" panose="020B0700000000000000" pitchFamily="34" charset="-120"/>
              </a:rPr>
              <a:t>時</a:t>
            </a:r>
          </a:p>
        </p:txBody>
      </p:sp>
      <p:sp>
        <p:nvSpPr>
          <p:cNvPr id="22" name="文字方塊 21">
            <a:extLst>
              <a:ext uri="{FF2B5EF4-FFF2-40B4-BE49-F238E27FC236}">
                <a16:creationId xmlns:a16="http://schemas.microsoft.com/office/drawing/2014/main" id="{80AF42CF-2E25-4236-B7A7-8F36E089E521}"/>
              </a:ext>
            </a:extLst>
          </p:cNvPr>
          <p:cNvSpPr txBox="1"/>
          <p:nvPr/>
        </p:nvSpPr>
        <p:spPr>
          <a:xfrm>
            <a:off x="5444981" y="938155"/>
            <a:ext cx="1237835" cy="58477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zh-TW" altLang="en-US" sz="3200" b="1" dirty="0">
                <a:solidFill>
                  <a:schemeClr val="bg1">
                    <a:lumMod val="75000"/>
                  </a:schemeClr>
                </a:solidFill>
                <a:latin typeface="華康黑體W7注音" panose="020B0700000000000000" pitchFamily="34" charset="-120"/>
                <a:ea typeface="華康黑體W7注音" panose="020B0700000000000000" pitchFamily="34" charset="-120"/>
              </a:rPr>
              <a:t>事</a:t>
            </a:r>
          </a:p>
        </p:txBody>
      </p:sp>
      <p:pic>
        <p:nvPicPr>
          <p:cNvPr id="24" name="圖片 23">
            <a:extLst>
              <a:ext uri="{FF2B5EF4-FFF2-40B4-BE49-F238E27FC236}">
                <a16:creationId xmlns:a16="http://schemas.microsoft.com/office/drawing/2014/main" id="{88E4BF3B-43F8-4A14-871E-8611F85F1A96}"/>
              </a:ext>
            </a:extLst>
          </p:cNvPr>
          <p:cNvPicPr>
            <a:picLocks noChangeAspect="1"/>
          </p:cNvPicPr>
          <p:nvPr/>
        </p:nvPicPr>
        <p:blipFill>
          <a:blip r:embed="rId5">
            <a:lum bright="70000" contrast="-70000"/>
          </a:blip>
          <a:stretch>
            <a:fillRect/>
          </a:stretch>
        </p:blipFill>
        <p:spPr>
          <a:xfrm>
            <a:off x="8409221" y="983952"/>
            <a:ext cx="526655" cy="656515"/>
          </a:xfrm>
          <a:prstGeom prst="rect">
            <a:avLst/>
          </a:prstGeom>
        </p:spPr>
      </p:pic>
      <p:sp>
        <p:nvSpPr>
          <p:cNvPr id="26" name="文字方塊 25">
            <a:extLst>
              <a:ext uri="{FF2B5EF4-FFF2-40B4-BE49-F238E27FC236}">
                <a16:creationId xmlns:a16="http://schemas.microsoft.com/office/drawing/2014/main" id="{1818FE78-4B99-4471-84C8-E3B39F46761D}"/>
              </a:ext>
            </a:extLst>
          </p:cNvPr>
          <p:cNvSpPr txBox="1"/>
          <p:nvPr/>
        </p:nvSpPr>
        <p:spPr>
          <a:xfrm>
            <a:off x="9202590" y="965710"/>
            <a:ext cx="12378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b="1" dirty="0">
                <a:solidFill>
                  <a:schemeClr val="bg1">
                    <a:lumMod val="75000"/>
                  </a:schemeClr>
                </a:solidFill>
                <a:latin typeface="華康黑體W7注音" panose="020B0700000000000000" pitchFamily="34" charset="-120"/>
                <a:ea typeface="華康黑體W7注音" panose="020B0700000000000000" pitchFamily="34" charset="-120"/>
              </a:rPr>
              <a:t>地</a:t>
            </a:r>
          </a:p>
        </p:txBody>
      </p:sp>
      <p:sp>
        <p:nvSpPr>
          <p:cNvPr id="28" name="文字方塊 27">
            <a:extLst>
              <a:ext uri="{FF2B5EF4-FFF2-40B4-BE49-F238E27FC236}">
                <a16:creationId xmlns:a16="http://schemas.microsoft.com/office/drawing/2014/main" id="{1B3574B2-217A-4239-BA8F-611D63AA3527}"/>
              </a:ext>
            </a:extLst>
          </p:cNvPr>
          <p:cNvSpPr txBox="1"/>
          <p:nvPr/>
        </p:nvSpPr>
        <p:spPr>
          <a:xfrm>
            <a:off x="11037773" y="949728"/>
            <a:ext cx="12378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b="1" dirty="0">
                <a:solidFill>
                  <a:schemeClr val="bg1">
                    <a:lumMod val="75000"/>
                  </a:schemeClr>
                </a:solidFill>
                <a:latin typeface="華康黑體W7注音" panose="020B0700000000000000" pitchFamily="34" charset="-120"/>
                <a:ea typeface="華康黑體W7注音" panose="020B0700000000000000" pitchFamily="34" charset="-120"/>
              </a:rPr>
              <a:t>物</a:t>
            </a:r>
          </a:p>
        </p:txBody>
      </p:sp>
      <p:pic>
        <p:nvPicPr>
          <p:cNvPr id="30" name="圖片 29">
            <a:extLst>
              <a:ext uri="{FF2B5EF4-FFF2-40B4-BE49-F238E27FC236}">
                <a16:creationId xmlns:a16="http://schemas.microsoft.com/office/drawing/2014/main" id="{301A7594-81AB-41ED-B266-DC7B40DA34D7}"/>
              </a:ext>
            </a:extLst>
          </p:cNvPr>
          <p:cNvPicPr>
            <a:picLocks noChangeAspect="1"/>
          </p:cNvPicPr>
          <p:nvPr/>
        </p:nvPicPr>
        <p:blipFill>
          <a:blip r:embed="rId6">
            <a:lum bright="70000" contrast="-70000"/>
          </a:blip>
          <a:stretch>
            <a:fillRect/>
          </a:stretch>
        </p:blipFill>
        <p:spPr>
          <a:xfrm>
            <a:off x="10224877" y="947507"/>
            <a:ext cx="709513" cy="674311"/>
          </a:xfrm>
          <a:prstGeom prst="rect">
            <a:avLst/>
          </a:prstGeom>
        </p:spPr>
      </p:pic>
      <p:sp>
        <p:nvSpPr>
          <p:cNvPr id="32" name="文字方塊 31">
            <a:extLst>
              <a:ext uri="{FF2B5EF4-FFF2-40B4-BE49-F238E27FC236}">
                <a16:creationId xmlns:a16="http://schemas.microsoft.com/office/drawing/2014/main" id="{5161F2AD-749C-4F84-9DF6-37752899E727}"/>
              </a:ext>
            </a:extLst>
          </p:cNvPr>
          <p:cNvSpPr txBox="1"/>
          <p:nvPr/>
        </p:nvSpPr>
        <p:spPr>
          <a:xfrm>
            <a:off x="3417310" y="947507"/>
            <a:ext cx="12378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b="1" dirty="0">
                <a:solidFill>
                  <a:schemeClr val="bg1">
                    <a:lumMod val="75000"/>
                  </a:schemeClr>
                </a:solidFill>
                <a:latin typeface="華康黑體W7注音" panose="020B0700000000000000" pitchFamily="34" charset="-120"/>
                <a:ea typeface="華康黑體W7注音" panose="020B0700000000000000" pitchFamily="34" charset="-120"/>
              </a:rPr>
              <a:t>人</a:t>
            </a:r>
          </a:p>
        </p:txBody>
      </p:sp>
    </p:spTree>
    <p:extLst>
      <p:ext uri="{BB962C8B-B14F-4D97-AF65-F5344CB8AC3E}">
        <p14:creationId xmlns:p14="http://schemas.microsoft.com/office/powerpoint/2010/main" val="16698452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36C60417-10E3-459A-800F-F567C4052F9C}"/>
              </a:ext>
            </a:extLst>
          </p:cNvPr>
          <p:cNvPicPr>
            <a:picLocks noChangeAspect="1"/>
          </p:cNvPicPr>
          <p:nvPr/>
        </p:nvPicPr>
        <p:blipFill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969" y="0"/>
            <a:ext cx="11420061" cy="6858000"/>
          </a:xfrm>
          <a:prstGeom prst="rect">
            <a:avLst/>
          </a:prstGeom>
        </p:spPr>
      </p:pic>
      <p:sp>
        <p:nvSpPr>
          <p:cNvPr id="2" name="語音泡泡: 圓角矩形 1">
            <a:extLst>
              <a:ext uri="{FF2B5EF4-FFF2-40B4-BE49-F238E27FC236}">
                <a16:creationId xmlns:a16="http://schemas.microsoft.com/office/drawing/2014/main" id="{69FB48D9-C4CF-4BF0-973F-D501DB36E668}"/>
              </a:ext>
            </a:extLst>
          </p:cNvPr>
          <p:cNvSpPr/>
          <p:nvPr/>
        </p:nvSpPr>
        <p:spPr>
          <a:xfrm>
            <a:off x="890839" y="4994031"/>
            <a:ext cx="6802429" cy="1037492"/>
          </a:xfrm>
          <a:prstGeom prst="wedgeRoundRectCallout">
            <a:avLst>
              <a:gd name="adj1" fmla="val 57566"/>
              <a:gd name="adj2" fmla="val 24326"/>
              <a:gd name="adj3" fmla="val 16667"/>
            </a:avLst>
          </a:prstGeom>
          <a:solidFill>
            <a:schemeClr val="tx1"/>
          </a:solidFill>
          <a:ln w="57150">
            <a:solidFill>
              <a:srgbClr val="3DBC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4" name="koppt-文本框">
            <a:extLst>
              <a:ext uri="{FF2B5EF4-FFF2-40B4-BE49-F238E27FC236}">
                <a16:creationId xmlns:a16="http://schemas.microsoft.com/office/drawing/2014/main" id="{BEBF1C38-9FB7-462F-B966-17933178BFBF}"/>
              </a:ext>
            </a:extLst>
          </p:cNvPr>
          <p:cNvSpPr txBox="1"/>
          <p:nvPr/>
        </p:nvSpPr>
        <p:spPr>
          <a:xfrm>
            <a:off x="890840" y="5199394"/>
            <a:ext cx="73086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rPr>
              <a:t>使用一個關聯句型</a:t>
            </a:r>
            <a:r>
              <a:rPr lang="zh-TW" altLang="en-US" sz="4000" b="1" noProof="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加入文章中</a:t>
            </a:r>
            <a:endParaRPr kumimoji="0" lang="zh-CN" altLang="en-US" sz="4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aphicFrame>
        <p:nvGraphicFramePr>
          <p:cNvPr id="11" name="表格 58">
            <a:extLst>
              <a:ext uri="{FF2B5EF4-FFF2-40B4-BE49-F238E27FC236}">
                <a16:creationId xmlns:a16="http://schemas.microsoft.com/office/drawing/2014/main" id="{99397048-8FCC-4D9E-94EB-2577DC7494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253226"/>
              </p:ext>
            </p:extLst>
          </p:nvPr>
        </p:nvGraphicFramePr>
        <p:xfrm>
          <a:off x="7835292" y="4819795"/>
          <a:ext cx="3970738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70738">
                  <a:extLst>
                    <a:ext uri="{9D8B030D-6E8A-4147-A177-3AD203B41FA5}">
                      <a16:colId xmlns:a16="http://schemas.microsoft.com/office/drawing/2014/main" val="3958519869"/>
                    </a:ext>
                  </a:extLst>
                </a:gridCol>
              </a:tblGrid>
              <a:tr h="446687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>
                          <a:latin typeface="華康黑體W7注音" panose="020B0700000000000000" pitchFamily="34" charset="-120"/>
                          <a:ea typeface="華康黑體W7注音" panose="020B0700000000000000" pitchFamily="34" charset="-120"/>
                        </a:rPr>
                        <a:t>D </a:t>
                      </a:r>
                      <a:r>
                        <a:rPr lang="zh-TW" altLang="en-US" sz="2400" dirty="0">
                          <a:latin typeface="華康黑體W7注音" panose="020B0700000000000000" pitchFamily="34" charset="-120"/>
                          <a:ea typeface="華康黑體W7注音" panose="020B0700000000000000" pitchFamily="34" charset="-120"/>
                        </a:rPr>
                        <a:t>關聯句型</a:t>
                      </a:r>
                    </a:p>
                  </a:txBody>
                  <a:tcPr>
                    <a:lnL w="28575" cap="flat" cmpd="sng" algn="ctr">
                      <a:solidFill>
                        <a:srgbClr val="862A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862A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862A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862A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62A6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4154359"/>
                  </a:ext>
                </a:extLst>
              </a:tr>
            </a:tbl>
          </a:graphicData>
        </a:graphic>
      </p:graphicFrame>
      <p:graphicFrame>
        <p:nvGraphicFramePr>
          <p:cNvPr id="13" name="表格 12">
            <a:extLst>
              <a:ext uri="{FF2B5EF4-FFF2-40B4-BE49-F238E27FC236}">
                <a16:creationId xmlns:a16="http://schemas.microsoft.com/office/drawing/2014/main" id="{C2311353-4656-49C2-A005-C88225EBD4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8111740"/>
              </p:ext>
            </p:extLst>
          </p:nvPr>
        </p:nvGraphicFramePr>
        <p:xfrm>
          <a:off x="7835292" y="5294897"/>
          <a:ext cx="3970738" cy="12735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85369">
                  <a:extLst>
                    <a:ext uri="{9D8B030D-6E8A-4147-A177-3AD203B41FA5}">
                      <a16:colId xmlns:a16="http://schemas.microsoft.com/office/drawing/2014/main" val="623933245"/>
                    </a:ext>
                  </a:extLst>
                </a:gridCol>
                <a:gridCol w="1985369">
                  <a:extLst>
                    <a:ext uri="{9D8B030D-6E8A-4147-A177-3AD203B41FA5}">
                      <a16:colId xmlns:a16="http://schemas.microsoft.com/office/drawing/2014/main" val="1097874164"/>
                    </a:ext>
                  </a:extLst>
                </a:gridCol>
              </a:tblGrid>
              <a:tr h="291181">
                <a:tc>
                  <a:txBody>
                    <a:bodyPr/>
                    <a:lstStyle/>
                    <a:p>
                      <a:pPr marL="0" marR="0" lvl="0" indent="0" algn="l" defTabSz="142555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zh-TW" sz="1250" b="0" kern="100" dirty="0">
                          <a:solidFill>
                            <a:srgbClr val="862A6D"/>
                          </a:solidFill>
                          <a:effectLst/>
                          <a:latin typeface="文鼎標楷注音破音二" panose="020B0602010101010101" pitchFamily="34" charset="-120"/>
                          <a:ea typeface="文鼎標楷注音破音二" panose="020B0602010101010101" pitchFamily="34" charset="-120"/>
                          <a:cs typeface="Times New Roman" panose="02020603050405020304" pitchFamily="18" charset="0"/>
                        </a:rPr>
                        <a:t>一</a:t>
                      </a:r>
                      <a:r>
                        <a:rPr lang="zh-TW" altLang="zh-TW" sz="1250" b="0" kern="100" dirty="0">
                          <a:solidFill>
                            <a:srgbClr val="862A6D"/>
                          </a:solidFill>
                          <a:effectLst/>
                          <a:latin typeface="文鼎標楷注音" panose="020B0602010101010101" pitchFamily="34" charset="-120"/>
                          <a:ea typeface="文鼎標楷注音" panose="020B0602010101010101" pitchFamily="34" charset="-120"/>
                          <a:cs typeface="Times New Roman" panose="02020603050405020304" pitchFamily="18" charset="0"/>
                        </a:rPr>
                        <a:t>邊</a:t>
                      </a:r>
                      <a:r>
                        <a:rPr lang="en-US" altLang="zh-TW" sz="1250" b="0" kern="100" dirty="0">
                          <a:solidFill>
                            <a:srgbClr val="862A6D"/>
                          </a:solidFill>
                          <a:effectLst/>
                          <a:latin typeface="文鼎標楷注音" panose="020B0602010101010101" pitchFamily="34" charset="-120"/>
                          <a:ea typeface="文鼎標楷注音" panose="020B0602010101010101" pitchFamily="34" charset="-120"/>
                          <a:cs typeface="Times New Roman" panose="02020603050405020304" pitchFamily="18" charset="0"/>
                        </a:rPr>
                        <a:t>......</a:t>
                      </a:r>
                      <a:r>
                        <a:rPr lang="zh-TW" altLang="zh-TW" sz="1250" b="0" kern="100" dirty="0">
                          <a:solidFill>
                            <a:srgbClr val="862A6D"/>
                          </a:solidFill>
                          <a:effectLst/>
                          <a:latin typeface="文鼎標楷注音破音二" panose="020B0602010101010101" pitchFamily="34" charset="-120"/>
                          <a:ea typeface="文鼎標楷注音破音二" panose="020B0602010101010101" pitchFamily="34" charset="-120"/>
                          <a:cs typeface="Times New Roman" panose="02020603050405020304" pitchFamily="18" charset="0"/>
                        </a:rPr>
                        <a:t>一</a:t>
                      </a:r>
                      <a:r>
                        <a:rPr lang="zh-TW" altLang="zh-TW" sz="1250" b="0" kern="100" dirty="0">
                          <a:solidFill>
                            <a:srgbClr val="862A6D"/>
                          </a:solidFill>
                          <a:effectLst/>
                          <a:latin typeface="文鼎標楷注音" panose="020B0602010101010101" pitchFamily="34" charset="-120"/>
                          <a:ea typeface="文鼎標楷注音" panose="020B0602010101010101" pitchFamily="34" charset="-120"/>
                          <a:cs typeface="Times New Roman" panose="02020603050405020304" pitchFamily="18" charset="0"/>
                        </a:rPr>
                        <a:t>邊</a:t>
                      </a:r>
                      <a:r>
                        <a:rPr lang="en-US" altLang="zh-TW" sz="1250" b="0" kern="100" dirty="0">
                          <a:solidFill>
                            <a:srgbClr val="862A6D"/>
                          </a:solidFill>
                          <a:effectLst/>
                          <a:latin typeface="文鼎標楷注音" panose="020B0602010101010101" pitchFamily="34" charset="-120"/>
                          <a:ea typeface="文鼎標楷注音" panose="020B0602010101010101" pitchFamily="34" charset="-120"/>
                          <a:cs typeface="Times New Roman" panose="02020603050405020304" pitchFamily="18" charset="0"/>
                        </a:rPr>
                        <a:t>......</a:t>
                      </a:r>
                      <a:endParaRPr lang="zh-TW" altLang="en-US" sz="1250" b="0" dirty="0">
                        <a:solidFill>
                          <a:srgbClr val="862A6D"/>
                        </a:solidFill>
                        <a:latin typeface="文鼎標楷注音" panose="020B0602010101010101" pitchFamily="34" charset="-120"/>
                        <a:ea typeface="文鼎標楷注音" panose="020B0602010101010101" pitchFamily="34" charset="-120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862A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83A97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862A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83A97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2555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250" b="0" kern="100" dirty="0">
                          <a:solidFill>
                            <a:srgbClr val="862A6D"/>
                          </a:solidFill>
                          <a:effectLst/>
                          <a:latin typeface="文鼎標楷注音" panose="020B0602010101010101" pitchFamily="34" charset="-120"/>
                          <a:ea typeface="文鼎標楷注音" panose="020B0602010101010101" pitchFamily="34" charset="-120"/>
                          <a:cs typeface="Times New Roman" panose="02020603050405020304" pitchFamily="18" charset="0"/>
                        </a:rPr>
                        <a:t>不但</a:t>
                      </a:r>
                      <a:r>
                        <a:rPr lang="en-US" altLang="zh-TW" sz="1250" b="0" kern="100" dirty="0">
                          <a:solidFill>
                            <a:srgbClr val="862A6D"/>
                          </a:solidFill>
                          <a:effectLst/>
                          <a:latin typeface="文鼎標楷注音" panose="020B0602010101010101" pitchFamily="34" charset="-120"/>
                          <a:ea typeface="文鼎標楷注音" panose="020B0602010101010101" pitchFamily="34" charset="-120"/>
                          <a:cs typeface="Times New Roman" panose="02020603050405020304" pitchFamily="18" charset="0"/>
                        </a:rPr>
                        <a:t>......</a:t>
                      </a:r>
                      <a:r>
                        <a:rPr lang="zh-TW" altLang="en-US" sz="1250" b="0" kern="100" dirty="0">
                          <a:solidFill>
                            <a:srgbClr val="862A6D"/>
                          </a:solidFill>
                          <a:effectLst/>
                          <a:latin typeface="文鼎標楷注音" panose="020B0602010101010101" pitchFamily="34" charset="-120"/>
                          <a:ea typeface="文鼎標楷注音" panose="020B0602010101010101" pitchFamily="34" charset="-120"/>
                          <a:cs typeface="Times New Roman" panose="02020603050405020304" pitchFamily="18" charset="0"/>
                        </a:rPr>
                        <a:t>也</a:t>
                      </a:r>
                      <a:r>
                        <a:rPr lang="en-US" altLang="zh-TW" sz="1250" b="0" kern="100" dirty="0">
                          <a:solidFill>
                            <a:srgbClr val="862A6D"/>
                          </a:solidFill>
                          <a:effectLst/>
                          <a:latin typeface="文鼎標楷注音" panose="020B0602010101010101" pitchFamily="34" charset="-120"/>
                          <a:ea typeface="文鼎標楷注音" panose="020B0602010101010101" pitchFamily="34" charset="-120"/>
                          <a:cs typeface="Times New Roman" panose="02020603050405020304" pitchFamily="18" charset="0"/>
                        </a:rPr>
                        <a:t>......</a:t>
                      </a:r>
                      <a:endParaRPr lang="zh-TW" altLang="en-US" sz="1250" b="0" kern="100" dirty="0">
                        <a:solidFill>
                          <a:srgbClr val="862A6D"/>
                        </a:solidFill>
                        <a:effectLst/>
                        <a:latin typeface="文鼎標楷注音" panose="020B0602010101010101" pitchFamily="34" charset="-120"/>
                        <a:ea typeface="文鼎標楷注音" panose="020B0602010101010101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B83A97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862A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862A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83A97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308461"/>
                  </a:ext>
                </a:extLst>
              </a:tr>
              <a:tr h="291181">
                <a:tc>
                  <a:txBody>
                    <a:bodyPr/>
                    <a:lstStyle/>
                    <a:p>
                      <a:pPr marL="0" marR="0" lvl="0" indent="0" algn="l" defTabSz="142555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zh-TW" sz="1250" b="0" kern="100" dirty="0">
                          <a:solidFill>
                            <a:srgbClr val="862A6D"/>
                          </a:solidFill>
                          <a:effectLst/>
                          <a:latin typeface="文鼎標楷注音" panose="020B0602010101010101" pitchFamily="34" charset="-120"/>
                          <a:ea typeface="文鼎標楷注音" panose="020B0602010101010101" pitchFamily="34" charset="-120"/>
                          <a:cs typeface="Times New Roman" panose="02020603050405020304" pitchFamily="18" charset="0"/>
                        </a:rPr>
                        <a:t>先</a:t>
                      </a:r>
                      <a:r>
                        <a:rPr lang="en-US" altLang="zh-TW" sz="1250" b="0" kern="100" dirty="0">
                          <a:solidFill>
                            <a:srgbClr val="862A6D"/>
                          </a:solidFill>
                          <a:effectLst/>
                          <a:latin typeface="文鼎標楷注音" panose="020B0602010101010101" pitchFamily="34" charset="-120"/>
                          <a:ea typeface="文鼎標楷注音" panose="020B0602010101010101" pitchFamily="34" charset="-120"/>
                          <a:cs typeface="Times New Roman" panose="02020603050405020304" pitchFamily="18" charset="0"/>
                        </a:rPr>
                        <a:t>......</a:t>
                      </a:r>
                      <a:r>
                        <a:rPr lang="zh-TW" altLang="zh-TW" sz="1250" b="0" kern="100" dirty="0">
                          <a:solidFill>
                            <a:srgbClr val="862A6D"/>
                          </a:solidFill>
                          <a:effectLst/>
                          <a:latin typeface="文鼎標楷注音" panose="020B0602010101010101" pitchFamily="34" charset="-120"/>
                          <a:ea typeface="文鼎標楷注音" panose="020B0602010101010101" pitchFamily="34" charset="-120"/>
                          <a:cs typeface="Times New Roman" panose="02020603050405020304" pitchFamily="18" charset="0"/>
                        </a:rPr>
                        <a:t>再</a:t>
                      </a:r>
                      <a:r>
                        <a:rPr lang="en-US" altLang="zh-TW" sz="1250" b="0" kern="100" dirty="0">
                          <a:solidFill>
                            <a:srgbClr val="862A6D"/>
                          </a:solidFill>
                          <a:effectLst/>
                          <a:latin typeface="文鼎標楷注音" panose="020B0602010101010101" pitchFamily="34" charset="-120"/>
                          <a:ea typeface="文鼎標楷注音" panose="020B0602010101010101" pitchFamily="34" charset="-120"/>
                          <a:cs typeface="Times New Roman" panose="02020603050405020304" pitchFamily="18" charset="0"/>
                        </a:rPr>
                        <a:t>......</a:t>
                      </a:r>
                      <a:r>
                        <a:rPr lang="zh-TW" altLang="en-US" sz="1250" b="0" kern="100" dirty="0">
                          <a:solidFill>
                            <a:srgbClr val="862A6D"/>
                          </a:solidFill>
                          <a:effectLst/>
                          <a:latin typeface="文鼎標楷注音" panose="020B0602010101010101" pitchFamily="34" charset="-120"/>
                          <a:ea typeface="文鼎標楷注音" panose="020B0602010101010101" pitchFamily="34" charset="-120"/>
                          <a:cs typeface="Times New Roman" panose="02020603050405020304" pitchFamily="18" charset="0"/>
                        </a:rPr>
                        <a:t>最後</a:t>
                      </a:r>
                      <a:r>
                        <a:rPr lang="en-US" altLang="zh-TW" sz="1250" b="0" kern="100" dirty="0">
                          <a:solidFill>
                            <a:srgbClr val="862A6D"/>
                          </a:solidFill>
                          <a:effectLst/>
                          <a:latin typeface="文鼎標楷注音" panose="020B0602010101010101" pitchFamily="34" charset="-120"/>
                          <a:ea typeface="文鼎標楷注音" panose="020B0602010101010101" pitchFamily="34" charset="-120"/>
                          <a:cs typeface="Times New Roman" panose="02020603050405020304" pitchFamily="18" charset="0"/>
                        </a:rPr>
                        <a:t>......</a:t>
                      </a:r>
                      <a:endParaRPr lang="zh-TW" altLang="en-US" sz="1250" b="0" dirty="0">
                        <a:solidFill>
                          <a:srgbClr val="862A6D"/>
                        </a:solidFill>
                        <a:latin typeface="文鼎標楷注音" panose="020B0602010101010101" pitchFamily="34" charset="-120"/>
                        <a:ea typeface="文鼎標楷注音" panose="020B0602010101010101" pitchFamily="34" charset="-120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862A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83A97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83A97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83A97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2555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zh-TW" sz="1250" b="0" dirty="0">
                          <a:solidFill>
                            <a:srgbClr val="862A6D"/>
                          </a:solidFill>
                          <a:effectLst/>
                          <a:latin typeface="文鼎標楷注音" panose="020B0602010101010101" pitchFamily="34" charset="-120"/>
                          <a:ea typeface="文鼎標楷注音" panose="020B0602010101010101" pitchFamily="34" charset="-120"/>
                          <a:cs typeface="Times New Roman" panose="02020603050405020304" pitchFamily="18" charset="0"/>
                        </a:rPr>
                        <a:t>要是</a:t>
                      </a:r>
                      <a:r>
                        <a:rPr lang="en-US" altLang="zh-TW" sz="1250" b="0" kern="100" dirty="0">
                          <a:solidFill>
                            <a:srgbClr val="862A6D"/>
                          </a:solidFill>
                          <a:effectLst/>
                          <a:latin typeface="文鼎標楷注音" panose="020B0602010101010101" pitchFamily="34" charset="-120"/>
                          <a:ea typeface="文鼎標楷注音" panose="020B0602010101010101" pitchFamily="34" charset="-120"/>
                          <a:cs typeface="Times New Roman" panose="02020603050405020304" pitchFamily="18" charset="0"/>
                        </a:rPr>
                        <a:t>......</a:t>
                      </a:r>
                      <a:r>
                        <a:rPr lang="zh-TW" altLang="zh-TW" sz="1250" b="0" dirty="0">
                          <a:solidFill>
                            <a:srgbClr val="862A6D"/>
                          </a:solidFill>
                          <a:effectLst/>
                          <a:latin typeface="文鼎標楷注音破音一" panose="020B0602010101010101" pitchFamily="34" charset="-120"/>
                          <a:ea typeface="文鼎標楷注音破音一" panose="020B0602010101010101" pitchFamily="34" charset="-120"/>
                          <a:cs typeface="Times New Roman" panose="02020603050405020304" pitchFamily="18" charset="0"/>
                        </a:rPr>
                        <a:t>一</a:t>
                      </a:r>
                      <a:r>
                        <a:rPr lang="zh-TW" altLang="zh-TW" sz="1250" b="0" dirty="0">
                          <a:solidFill>
                            <a:srgbClr val="862A6D"/>
                          </a:solidFill>
                          <a:effectLst/>
                          <a:latin typeface="文鼎標楷注音" panose="020B0602010101010101" pitchFamily="34" charset="-120"/>
                          <a:ea typeface="文鼎標楷注音" panose="020B0602010101010101" pitchFamily="34" charset="-120"/>
                          <a:cs typeface="Times New Roman" panose="02020603050405020304" pitchFamily="18" charset="0"/>
                        </a:rPr>
                        <a:t>定</a:t>
                      </a:r>
                      <a:r>
                        <a:rPr lang="en-US" altLang="zh-TW" sz="1250" b="0" kern="100" dirty="0">
                          <a:solidFill>
                            <a:srgbClr val="862A6D"/>
                          </a:solidFill>
                          <a:effectLst/>
                          <a:latin typeface="文鼎標楷注音" panose="020B0602010101010101" pitchFamily="34" charset="-120"/>
                          <a:ea typeface="文鼎標楷注音" panose="020B0602010101010101" pitchFamily="34" charset="-120"/>
                          <a:cs typeface="Times New Roman" panose="02020603050405020304" pitchFamily="18" charset="0"/>
                        </a:rPr>
                        <a:t>......</a:t>
                      </a:r>
                      <a:endParaRPr lang="zh-TW" altLang="en-US" sz="1250" b="0" dirty="0">
                        <a:solidFill>
                          <a:srgbClr val="862A6D"/>
                        </a:solidFill>
                        <a:latin typeface="文鼎標楷注音" panose="020B0602010101010101" pitchFamily="34" charset="-120"/>
                        <a:ea typeface="文鼎標楷注音" panose="020B0602010101010101" pitchFamily="34" charset="-12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B83A97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862A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83A97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83A97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1807693"/>
                  </a:ext>
                </a:extLst>
              </a:tr>
              <a:tr h="291181">
                <a:tc>
                  <a:txBody>
                    <a:bodyPr/>
                    <a:lstStyle/>
                    <a:p>
                      <a:pPr marL="0" marR="0" lvl="0" indent="0" algn="l" defTabSz="142555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zh-TW" sz="1250" b="0" kern="100" dirty="0">
                          <a:solidFill>
                            <a:srgbClr val="862A6D"/>
                          </a:solidFill>
                          <a:effectLst/>
                          <a:latin typeface="文鼎標楷注音破音一" panose="020B0602010101010101" pitchFamily="34" charset="-120"/>
                          <a:ea typeface="文鼎標楷注音破音一" panose="020B0602010101010101" pitchFamily="34" charset="-120"/>
                          <a:cs typeface="Times New Roman" panose="02020603050405020304" pitchFamily="18" charset="0"/>
                        </a:rPr>
                        <a:t>不</a:t>
                      </a:r>
                      <a:r>
                        <a:rPr lang="zh-TW" altLang="zh-TW" sz="1250" b="0" kern="100" dirty="0">
                          <a:solidFill>
                            <a:srgbClr val="862A6D"/>
                          </a:solidFill>
                          <a:effectLst/>
                          <a:latin typeface="文鼎標楷注音" panose="020B0602010101010101" pitchFamily="34" charset="-120"/>
                          <a:ea typeface="文鼎標楷注音" panose="020B0602010101010101" pitchFamily="34" charset="-120"/>
                          <a:cs typeface="Times New Roman" panose="02020603050405020304" pitchFamily="18" charset="0"/>
                        </a:rPr>
                        <a:t>管</a:t>
                      </a:r>
                      <a:r>
                        <a:rPr lang="en-US" altLang="zh-TW" sz="1250" b="0" kern="100" dirty="0">
                          <a:solidFill>
                            <a:srgbClr val="862A6D"/>
                          </a:solidFill>
                          <a:effectLst/>
                          <a:latin typeface="文鼎標楷注音" panose="020B0602010101010101" pitchFamily="34" charset="-120"/>
                          <a:ea typeface="文鼎標楷注音" panose="020B0602010101010101" pitchFamily="34" charset="-120"/>
                          <a:cs typeface="Times New Roman" panose="02020603050405020304" pitchFamily="18" charset="0"/>
                        </a:rPr>
                        <a:t>......</a:t>
                      </a:r>
                      <a:r>
                        <a:rPr lang="zh-TW" altLang="zh-TW" sz="1250" b="0" kern="100" dirty="0">
                          <a:solidFill>
                            <a:srgbClr val="862A6D"/>
                          </a:solidFill>
                          <a:effectLst/>
                          <a:latin typeface="文鼎標楷注音" panose="020B0602010101010101" pitchFamily="34" charset="-120"/>
                          <a:ea typeface="文鼎標楷注音" panose="020B0602010101010101" pitchFamily="34" charset="-120"/>
                          <a:cs typeface="Times New Roman" panose="02020603050405020304" pitchFamily="18" charset="0"/>
                        </a:rPr>
                        <a:t>都</a:t>
                      </a:r>
                      <a:r>
                        <a:rPr lang="en-US" altLang="zh-TW" sz="1250" b="0" kern="100" dirty="0">
                          <a:solidFill>
                            <a:srgbClr val="862A6D"/>
                          </a:solidFill>
                          <a:effectLst/>
                          <a:latin typeface="文鼎標楷注音" panose="020B0602010101010101" pitchFamily="34" charset="-120"/>
                          <a:ea typeface="文鼎標楷注音" panose="020B0602010101010101" pitchFamily="34" charset="-120"/>
                          <a:cs typeface="Times New Roman" panose="02020603050405020304" pitchFamily="18" charset="0"/>
                        </a:rPr>
                        <a:t>......</a:t>
                      </a:r>
                      <a:endParaRPr lang="zh-TW" altLang="en-US" sz="1250" b="0" dirty="0">
                        <a:solidFill>
                          <a:srgbClr val="862A6D"/>
                        </a:solidFill>
                        <a:latin typeface="文鼎標楷注音" panose="020B0602010101010101" pitchFamily="34" charset="-120"/>
                        <a:ea typeface="文鼎標楷注音" panose="020B0602010101010101" pitchFamily="34" charset="-120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862A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83A97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83A97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83A97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2555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zh-TW" sz="1250" b="0" kern="100" dirty="0">
                          <a:solidFill>
                            <a:srgbClr val="862A6D"/>
                          </a:solidFill>
                          <a:effectLst/>
                          <a:latin typeface="文鼎標楷注音" panose="020B0602010101010101" pitchFamily="34" charset="-120"/>
                          <a:ea typeface="文鼎標楷注音" panose="020B0602010101010101" pitchFamily="34" charset="-120"/>
                          <a:cs typeface="Times New Roman" panose="02020603050405020304" pitchFamily="18" charset="0"/>
                        </a:rPr>
                        <a:t>以</a:t>
                      </a:r>
                      <a:r>
                        <a:rPr lang="zh-TW" altLang="zh-TW" sz="1250" b="0" kern="100" dirty="0">
                          <a:solidFill>
                            <a:srgbClr val="862A6D"/>
                          </a:solidFill>
                          <a:effectLst/>
                          <a:latin typeface="文鼎標楷注音破音一" panose="020B0602010101010101" pitchFamily="34" charset="-120"/>
                          <a:ea typeface="文鼎標楷注音破音一" panose="020B0602010101010101" pitchFamily="34" charset="-120"/>
                          <a:cs typeface="Times New Roman" panose="02020603050405020304" pitchFamily="18" charset="0"/>
                        </a:rPr>
                        <a:t>為</a:t>
                      </a:r>
                      <a:r>
                        <a:rPr lang="en-US" altLang="zh-TW" sz="1250" b="0" kern="100" dirty="0">
                          <a:solidFill>
                            <a:srgbClr val="862A6D"/>
                          </a:solidFill>
                          <a:effectLst/>
                          <a:latin typeface="文鼎標楷注音" panose="020B0602010101010101" pitchFamily="34" charset="-120"/>
                          <a:ea typeface="文鼎標楷注音" panose="020B0602010101010101" pitchFamily="34" charset="-120"/>
                          <a:cs typeface="Times New Roman" panose="02020603050405020304" pitchFamily="18" charset="0"/>
                        </a:rPr>
                        <a:t>......</a:t>
                      </a:r>
                      <a:r>
                        <a:rPr lang="zh-TW" altLang="en-US" sz="1250" b="0" kern="100" dirty="0">
                          <a:solidFill>
                            <a:srgbClr val="862A6D"/>
                          </a:solidFill>
                          <a:effectLst/>
                          <a:latin typeface="文鼎標楷注音" panose="020B0602010101010101" pitchFamily="34" charset="-120"/>
                          <a:ea typeface="文鼎標楷注音" panose="020B0602010101010101" pitchFamily="34" charset="-120"/>
                          <a:cs typeface="Times New Roman" panose="02020603050405020304" pitchFamily="18" charset="0"/>
                        </a:rPr>
                        <a:t>竟然</a:t>
                      </a:r>
                      <a:r>
                        <a:rPr lang="en-US" altLang="zh-TW" sz="1250" b="0" kern="100" dirty="0">
                          <a:solidFill>
                            <a:srgbClr val="862A6D"/>
                          </a:solidFill>
                          <a:effectLst/>
                          <a:latin typeface="文鼎標楷注音" panose="020B0602010101010101" pitchFamily="34" charset="-120"/>
                          <a:ea typeface="文鼎標楷注音" panose="020B0602010101010101" pitchFamily="34" charset="-120"/>
                          <a:cs typeface="Times New Roman" panose="02020603050405020304" pitchFamily="18" charset="0"/>
                        </a:rPr>
                        <a:t>......</a:t>
                      </a:r>
                      <a:endParaRPr lang="zh-TW" altLang="en-US" sz="1250" b="0" dirty="0">
                        <a:solidFill>
                          <a:srgbClr val="862A6D"/>
                        </a:solidFill>
                        <a:latin typeface="文鼎標楷注音" panose="020B0602010101010101" pitchFamily="34" charset="-120"/>
                        <a:ea typeface="文鼎標楷注音" panose="020B0602010101010101" pitchFamily="34" charset="-12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B83A97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862A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83A97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83A97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7297766"/>
                  </a:ext>
                </a:extLst>
              </a:tr>
              <a:tr h="291181">
                <a:tc>
                  <a:txBody>
                    <a:bodyPr/>
                    <a:lstStyle/>
                    <a:p>
                      <a:pPr marL="0" marR="0" lvl="0" indent="0" algn="l" defTabSz="142555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250" b="0" dirty="0">
                          <a:solidFill>
                            <a:srgbClr val="862A6D"/>
                          </a:solidFill>
                          <a:latin typeface="文鼎標楷注音" panose="020B0602010101010101" pitchFamily="34" charset="-120"/>
                          <a:ea typeface="文鼎標楷注音" panose="020B0602010101010101" pitchFamily="34" charset="-120"/>
                        </a:rPr>
                        <a:t>因為</a:t>
                      </a:r>
                      <a:r>
                        <a:rPr lang="en-US" altLang="zh-TW" sz="1250" b="0" kern="100" dirty="0">
                          <a:solidFill>
                            <a:srgbClr val="862A6D"/>
                          </a:solidFill>
                          <a:effectLst/>
                          <a:latin typeface="文鼎標楷注音" panose="020B0602010101010101" pitchFamily="34" charset="-120"/>
                          <a:ea typeface="文鼎標楷注音" panose="020B0602010101010101" pitchFamily="34" charset="-120"/>
                          <a:cs typeface="Times New Roman" panose="02020603050405020304" pitchFamily="18" charset="0"/>
                        </a:rPr>
                        <a:t>......</a:t>
                      </a:r>
                      <a:r>
                        <a:rPr lang="zh-TW" altLang="en-US" sz="1250" b="0" dirty="0">
                          <a:solidFill>
                            <a:srgbClr val="862A6D"/>
                          </a:solidFill>
                          <a:latin typeface="文鼎標楷注音" panose="020B0602010101010101" pitchFamily="34" charset="-120"/>
                          <a:ea typeface="文鼎標楷注音" panose="020B0602010101010101" pitchFamily="34" charset="-120"/>
                        </a:rPr>
                        <a:t>所以</a:t>
                      </a:r>
                      <a:r>
                        <a:rPr lang="en-US" altLang="zh-TW" sz="1250" b="0" kern="100" dirty="0">
                          <a:solidFill>
                            <a:srgbClr val="862A6D"/>
                          </a:solidFill>
                          <a:effectLst/>
                          <a:latin typeface="文鼎標楷注音" panose="020B0602010101010101" pitchFamily="34" charset="-120"/>
                          <a:ea typeface="文鼎標楷注音" panose="020B0602010101010101" pitchFamily="34" charset="-120"/>
                          <a:cs typeface="Times New Roman" panose="02020603050405020304" pitchFamily="18" charset="0"/>
                        </a:rPr>
                        <a:t>......</a:t>
                      </a:r>
                      <a:endParaRPr lang="zh-TW" altLang="en-US" sz="1250" b="0" dirty="0">
                        <a:solidFill>
                          <a:srgbClr val="862A6D"/>
                        </a:solidFill>
                        <a:latin typeface="文鼎標楷注音" panose="020B0602010101010101" pitchFamily="34" charset="-120"/>
                        <a:ea typeface="文鼎標楷注音" panose="020B0602010101010101" pitchFamily="34" charset="-120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862A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83A97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83A97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862A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2555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250" b="0" kern="100" dirty="0">
                          <a:solidFill>
                            <a:srgbClr val="862A6D"/>
                          </a:solidFill>
                          <a:effectLst/>
                          <a:latin typeface="文鼎標楷注音" panose="020B0602010101010101" pitchFamily="34" charset="-120"/>
                          <a:ea typeface="文鼎標楷注音" panose="020B0602010101010101" pitchFamily="34" charset="-120"/>
                          <a:cs typeface="Times New Roman" panose="02020603050405020304" pitchFamily="18" charset="0"/>
                        </a:rPr>
                        <a:t>如果</a:t>
                      </a:r>
                      <a:r>
                        <a:rPr lang="en-US" altLang="zh-TW" sz="1250" b="0" kern="100" dirty="0">
                          <a:solidFill>
                            <a:srgbClr val="862A6D"/>
                          </a:solidFill>
                          <a:effectLst/>
                          <a:latin typeface="文鼎標楷注音" panose="020B0602010101010101" pitchFamily="34" charset="-120"/>
                          <a:ea typeface="文鼎標楷注音" panose="020B0602010101010101" pitchFamily="34" charset="-120"/>
                          <a:cs typeface="Times New Roman" panose="02020603050405020304" pitchFamily="18" charset="0"/>
                        </a:rPr>
                        <a:t>......</a:t>
                      </a:r>
                      <a:r>
                        <a:rPr lang="zh-TW" altLang="en-US" sz="1250" b="0" dirty="0">
                          <a:solidFill>
                            <a:srgbClr val="862A6D"/>
                          </a:solidFill>
                          <a:latin typeface="文鼎標楷注音" panose="020B0602010101010101" pitchFamily="34" charset="-120"/>
                          <a:ea typeface="文鼎標楷注音" panose="020B0602010101010101" pitchFamily="34" charset="-120"/>
                        </a:rPr>
                        <a:t>就能</a:t>
                      </a:r>
                      <a:r>
                        <a:rPr lang="en-US" altLang="zh-TW" sz="1250" b="0" kern="100" dirty="0">
                          <a:solidFill>
                            <a:srgbClr val="862A6D"/>
                          </a:solidFill>
                          <a:effectLst/>
                          <a:latin typeface="文鼎標楷注音" panose="020B0602010101010101" pitchFamily="34" charset="-120"/>
                          <a:ea typeface="文鼎標楷注音" panose="020B0602010101010101" pitchFamily="34" charset="-120"/>
                          <a:cs typeface="Times New Roman" panose="02020603050405020304" pitchFamily="18" charset="0"/>
                        </a:rPr>
                        <a:t>......</a:t>
                      </a:r>
                      <a:endParaRPr lang="zh-TW" altLang="en-US" sz="1250" b="0" dirty="0">
                        <a:solidFill>
                          <a:srgbClr val="862A6D"/>
                        </a:solidFill>
                        <a:latin typeface="文鼎標楷注音" panose="020B0602010101010101" pitchFamily="34" charset="-120"/>
                        <a:ea typeface="文鼎標楷注音" panose="020B0602010101010101" pitchFamily="34" charset="-12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B83A97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862A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83A97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862A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46232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3836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格 3">
            <a:extLst>
              <a:ext uri="{FF2B5EF4-FFF2-40B4-BE49-F238E27FC236}">
                <a16:creationId xmlns:a16="http://schemas.microsoft.com/office/drawing/2014/main" id="{64530415-F9B1-4735-8F02-7067FC6A6E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3578813"/>
              </p:ext>
            </p:extLst>
          </p:nvPr>
        </p:nvGraphicFramePr>
        <p:xfrm>
          <a:off x="356135" y="870668"/>
          <a:ext cx="11516104" cy="63858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7890">
                  <a:extLst>
                    <a:ext uri="{9D8B030D-6E8A-4147-A177-3AD203B41FA5}">
                      <a16:colId xmlns:a16="http://schemas.microsoft.com/office/drawing/2014/main" val="3064171500"/>
                    </a:ext>
                  </a:extLst>
                </a:gridCol>
                <a:gridCol w="1425906">
                  <a:extLst>
                    <a:ext uri="{9D8B030D-6E8A-4147-A177-3AD203B41FA5}">
                      <a16:colId xmlns:a16="http://schemas.microsoft.com/office/drawing/2014/main" val="3993410665"/>
                    </a:ext>
                  </a:extLst>
                </a:gridCol>
                <a:gridCol w="1933517">
                  <a:extLst>
                    <a:ext uri="{9D8B030D-6E8A-4147-A177-3AD203B41FA5}">
                      <a16:colId xmlns:a16="http://schemas.microsoft.com/office/drawing/2014/main" val="1975142394"/>
                    </a:ext>
                  </a:extLst>
                </a:gridCol>
                <a:gridCol w="1933517">
                  <a:extLst>
                    <a:ext uri="{9D8B030D-6E8A-4147-A177-3AD203B41FA5}">
                      <a16:colId xmlns:a16="http://schemas.microsoft.com/office/drawing/2014/main" val="1167697602"/>
                    </a:ext>
                  </a:extLst>
                </a:gridCol>
                <a:gridCol w="1933517">
                  <a:extLst>
                    <a:ext uri="{9D8B030D-6E8A-4147-A177-3AD203B41FA5}">
                      <a16:colId xmlns:a16="http://schemas.microsoft.com/office/drawing/2014/main" val="1599506572"/>
                    </a:ext>
                  </a:extLst>
                </a:gridCol>
                <a:gridCol w="1933517">
                  <a:extLst>
                    <a:ext uri="{9D8B030D-6E8A-4147-A177-3AD203B41FA5}">
                      <a16:colId xmlns:a16="http://schemas.microsoft.com/office/drawing/2014/main" val="3071295019"/>
                    </a:ext>
                  </a:extLst>
                </a:gridCol>
                <a:gridCol w="1788240">
                  <a:extLst>
                    <a:ext uri="{9D8B030D-6E8A-4147-A177-3AD203B41FA5}">
                      <a16:colId xmlns:a16="http://schemas.microsoft.com/office/drawing/2014/main" val="3861259973"/>
                    </a:ext>
                  </a:extLst>
                </a:gridCol>
              </a:tblGrid>
              <a:tr h="832183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華康黑體W7注音" panose="020B0700000000000000" pitchFamily="34" charset="-120"/>
                          <a:ea typeface="華康黑體W7注音" panose="020B0700000000000000" pitchFamily="34" charset="-120"/>
                          <a:cs typeface="+mn-cs"/>
                        </a:rPr>
                        <a:t>標題</a:t>
                      </a:r>
                      <a:endParaRPr kumimoji="0" lang="en-US" altLang="zh-TW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uLnTx/>
                        <a:uFillTx/>
                        <a:latin typeface="華康黑體W7注音" panose="020B0700000000000000" pitchFamily="34" charset="-120"/>
                        <a:ea typeface="華康黑體W7注音" panose="020B0700000000000000" pitchFamily="34" charset="-120"/>
                        <a:cs typeface="+mn-cs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8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8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8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8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8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79614889"/>
                  </a:ext>
                </a:extLst>
              </a:tr>
              <a:tr h="400269"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zh-TW" sz="2500" b="1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1</a:t>
                      </a:r>
                      <a:endParaRPr lang="zh-TW" altLang="en-US" sz="2500" b="1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zh-TW" altLang="en-US" sz="20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華康黑體W7注音" panose="020B0700000000000000" pitchFamily="34" charset="-120"/>
                          <a:ea typeface="華康黑體W7注音" panose="020B0700000000000000" pitchFamily="34" charset="-120"/>
                        </a:rPr>
                        <a:t>原因</a:t>
                      </a:r>
                      <a:endParaRPr lang="zh-TW" altLang="en-US" sz="20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altLang="zh-TW" sz="280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華康黑體W7破音一" panose="020B0700000000000000" pitchFamily="34" charset="-120"/>
                        <a:ea typeface="華康黑體W7破音一" panose="020B0700000000000000" pitchFamily="34" charset="-120"/>
                        <a:cs typeface="+mn-cs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zh-TW" sz="2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華康黑體W7注音" panose="020B0700000000000000" pitchFamily="34" charset="-120"/>
                        <a:ea typeface="華康黑體W7注音" panose="020B0700000000000000" pitchFamily="34" charset="-120"/>
                        <a:cs typeface="+mn-cs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zh-TW" sz="2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華康黑體W7注音" panose="020B0700000000000000" pitchFamily="34" charset="-120"/>
                        <a:ea typeface="華康黑體W7注音" panose="020B0700000000000000" pitchFamily="34" charset="-120"/>
                        <a:cs typeface="+mn-cs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zh-TW" sz="2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華康黑體W7注音" panose="020B0700000000000000" pitchFamily="34" charset="-120"/>
                        <a:ea typeface="華康黑體W7注音" panose="020B0700000000000000" pitchFamily="34" charset="-120"/>
                        <a:cs typeface="+mn-cs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zh-TW" altLang="en-US" sz="2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華康黑體W7注音" panose="020B0700000000000000" pitchFamily="34" charset="-120"/>
                        <a:ea typeface="華康黑體W7注音" panose="020B0700000000000000" pitchFamily="34" charset="-120"/>
                        <a:cs typeface="+mn-cs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7506661"/>
                  </a:ext>
                </a:extLst>
              </a:tr>
              <a:tr h="1154211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80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華康黑體W7注音" panose="020B0700000000000000" pitchFamily="34" charset="-120"/>
                          <a:ea typeface="華康黑體W7注音" panose="020B0700000000000000" pitchFamily="34" charset="-120"/>
                          <a:cs typeface="+mn-cs"/>
                        </a:rPr>
                        <a:t>我</a:t>
                      </a:r>
                      <a:r>
                        <a:rPr lang="zh-TW" altLang="en-US" sz="280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華康黑體W7破音一" panose="020B0700000000000000" pitchFamily="34" charset="-120"/>
                          <a:ea typeface="華康黑體W7破音一" panose="020B0700000000000000" pitchFamily="34" charset="-120"/>
                          <a:cs typeface="+mn-cs"/>
                        </a:rPr>
                        <a:t>和</a:t>
                      </a:r>
                      <a:endParaRPr lang="en-US" altLang="zh-TW" sz="280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華康黑體W7破音一" panose="020B0700000000000000" pitchFamily="34" charset="-120"/>
                        <a:ea typeface="華康黑體W7破音一" panose="020B0700000000000000" pitchFamily="34" charset="-120"/>
                        <a:cs typeface="+mn-cs"/>
                      </a:endParaRPr>
                    </a:p>
                    <a:p>
                      <a:r>
                        <a:rPr lang="zh-TW" altLang="en-US" sz="280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華康黑體W7注音" panose="020B0700000000000000" pitchFamily="34" charset="-120"/>
                          <a:ea typeface="華康黑體W7注音" panose="020B0700000000000000" pitchFamily="34" charset="-120"/>
                          <a:cs typeface="+mn-cs"/>
                        </a:rPr>
                        <a:t>妹</a:t>
                      </a:r>
                      <a:r>
                        <a:rPr lang="zh-TW" altLang="en-US" sz="280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華康黑體W7破音一" panose="020B0700000000000000" pitchFamily="34" charset="-120"/>
                          <a:ea typeface="華康黑體W7破音一" panose="020B0700000000000000" pitchFamily="34" charset="-120"/>
                          <a:cs typeface="+mn-cs"/>
                        </a:rPr>
                        <a:t>妹</a:t>
                      </a:r>
                      <a:endParaRPr lang="en-US" altLang="zh-TW" sz="280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華康黑體W7破音一" panose="020B0700000000000000" pitchFamily="34" charset="-120"/>
                        <a:ea typeface="華康黑體W7破音一" panose="020B0700000000000000" pitchFamily="34" charset="-120"/>
                        <a:cs typeface="+mn-cs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960AE"/>
                          </a:solidFill>
                          <a:effectLst/>
                          <a:uLnTx/>
                          <a:uFillTx/>
                          <a:latin typeface="華康黑體W7注音" panose="020B0700000000000000" pitchFamily="34" charset="-120"/>
                          <a:ea typeface="華康黑體W7注音" panose="020B0700000000000000" pitchFamily="34" charset="-120"/>
                          <a:cs typeface="+mn-cs"/>
                        </a:rPr>
                        <a:t>恐怖</a:t>
                      </a:r>
                      <a:endParaRPr kumimoji="0" lang="en-US" altLang="zh-TW" sz="2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960AE"/>
                        </a:solidFill>
                        <a:effectLst/>
                        <a:uLnTx/>
                        <a:uFillTx/>
                        <a:latin typeface="華康黑體W7注音" panose="020B0700000000000000" pitchFamily="34" charset="-120"/>
                        <a:ea typeface="華康黑體W7注音" panose="020B0700000000000000" pitchFamily="34" charset="-120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華康黑體W7注音" panose="020B0700000000000000" pitchFamily="34" charset="-120"/>
                          <a:ea typeface="華康黑體W7注音" panose="020B0700000000000000" pitchFamily="34" charset="-120"/>
                          <a:cs typeface="+mn-cs"/>
                        </a:rPr>
                        <a:t>陪伴</a:t>
                      </a:r>
                      <a:endParaRPr kumimoji="0" lang="en-US" altLang="zh-TW" sz="2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華康黑體W7注音" panose="020B0700000000000000" pitchFamily="34" charset="-120"/>
                        <a:ea typeface="華康黑體W7注音" panose="020B0700000000000000" pitchFamily="34" charset="-120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華康黑體W7注音" panose="020B0700000000000000" pitchFamily="34" charset="-120"/>
                          <a:ea typeface="華康黑體W7注音" panose="020B0700000000000000" pitchFamily="34" charset="-120"/>
                          <a:cs typeface="+mn-cs"/>
                        </a:rPr>
                        <a:t>不管  都</a:t>
                      </a:r>
                      <a:endParaRPr kumimoji="0" lang="en-US" altLang="zh-TW" sz="2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uLnTx/>
                        <a:uFillTx/>
                        <a:latin typeface="華康黑體W7注音" panose="020B0700000000000000" pitchFamily="34" charset="-120"/>
                        <a:ea typeface="華康黑體W7注音" panose="020B0700000000000000" pitchFamily="34" charset="-120"/>
                        <a:cs typeface="+mn-cs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uLnTx/>
                          <a:uFillTx/>
                          <a:latin typeface="華康黑體W7注音" panose="020B0700000000000000" pitchFamily="34" charset="-120"/>
                          <a:ea typeface="華康黑體W7注音" panose="020B0700000000000000" pitchFamily="34" charset="-120"/>
                          <a:cs typeface="+mn-cs"/>
                        </a:rPr>
                        <a:t>星期六</a:t>
                      </a:r>
                      <a:endParaRPr kumimoji="0" lang="en-US" altLang="zh-TW" sz="2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uLnTx/>
                        <a:uFillTx/>
                        <a:latin typeface="華康黑體W7注音" panose="020B0700000000000000" pitchFamily="34" charset="-120"/>
                        <a:ea typeface="華康黑體W7注音" panose="020B0700000000000000" pitchFamily="34" charset="-120"/>
                        <a:cs typeface="+mn-cs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uLnTx/>
                          <a:uFillTx/>
                          <a:latin typeface="華康黑體W7注音" panose="020B0700000000000000" pitchFamily="34" charset="-120"/>
                          <a:ea typeface="華康黑體W7注音" panose="020B0700000000000000" pitchFamily="34" charset="-120"/>
                          <a:cs typeface="+mn-cs"/>
                        </a:rPr>
                        <a:t>公園</a:t>
                      </a:r>
                      <a:endParaRPr kumimoji="0" lang="en-US" altLang="zh-TW" sz="2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uLnTx/>
                        <a:uFillTx/>
                        <a:latin typeface="華康黑體W7注音" panose="020B0700000000000000" pitchFamily="34" charset="-120"/>
                        <a:ea typeface="華康黑體W7注音" panose="020B0700000000000000" pitchFamily="34" charset="-120"/>
                        <a:cs typeface="+mn-cs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華康黑體W7注音" panose="020B0700000000000000" pitchFamily="34" charset="-120"/>
                          <a:ea typeface="華康黑體W7注音" panose="020B0700000000000000" pitchFamily="34" charset="-120"/>
                          <a:cs typeface="+mn-cs"/>
                        </a:rPr>
                        <a:t>危險</a:t>
                      </a:r>
                      <a:endParaRPr kumimoji="0" lang="en-US" altLang="zh-TW" sz="2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華康黑體W7注音" panose="020B0700000000000000" pitchFamily="34" charset="-120"/>
                        <a:ea typeface="華康黑體W7注音" panose="020B0700000000000000" pitchFamily="34" charset="-120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zh-TW" altLang="en-US" sz="2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華康黑體W7注音" panose="020B0700000000000000" pitchFamily="34" charset="-120"/>
                        <a:ea typeface="華康黑體W7注音" panose="020B0700000000000000" pitchFamily="34" charset="-120"/>
                        <a:cs typeface="+mn-cs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9668860"/>
                  </a:ext>
                </a:extLst>
              </a:tr>
              <a:tr h="114616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3600" b="1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zh-TW" altLang="en-US" sz="3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200" dirty="0">
                          <a:solidFill>
                            <a:prstClr val="black"/>
                          </a:solidFill>
                          <a:latin typeface="華康黑體W7注音" panose="020B0700000000000000" pitchFamily="34" charset="-120"/>
                          <a:ea typeface="華康黑體W7注音" panose="020B0700000000000000" pitchFamily="34" charset="-120"/>
                        </a:rPr>
                        <a:t>先做</a:t>
                      </a:r>
                      <a:endParaRPr lang="zh-TW" altLang="en-US" sz="3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800" dirty="0">
                          <a:solidFill>
                            <a:srgbClr val="FF0000"/>
                          </a:solidFill>
                        </a:rPr>
                        <a:t>划船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ea typeface="華康黑體W7注音" panose="020B0700000000000000" pitchFamily="34" charset="-120"/>
                          <a:cs typeface="+mn-cs"/>
                        </a:rPr>
                        <a:t>雙輪船</a:t>
                      </a:r>
                      <a:endParaRPr kumimoji="0" lang="en-US" altLang="zh-TW" sz="2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ea typeface="華康黑體W7注音" panose="020B0700000000000000" pitchFamily="34" charset="-120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ea typeface="華康黑體W7注音" panose="020B0700000000000000" pitchFamily="34" charset="-120"/>
                          <a:cs typeface="+mn-cs"/>
                        </a:rPr>
                        <a:t>水池</a:t>
                      </a:r>
                      <a:endParaRPr lang="zh-TW" altLang="en-US" sz="2800" dirty="0">
                        <a:solidFill>
                          <a:schemeClr val="tx1"/>
                        </a:solidFill>
                      </a:endParaRPr>
                    </a:p>
                    <a:p>
                      <a:endParaRPr lang="zh-TW" alt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2597274"/>
                  </a:ext>
                </a:extLst>
              </a:tr>
              <a:tr h="114616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b="1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3</a:t>
                      </a:r>
                      <a:endParaRPr lang="zh-TW" altLang="en-US" sz="2500" b="1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華康黑體W7注音" panose="020B0700000000000000" pitchFamily="34" charset="-120"/>
                          <a:ea typeface="華康黑體W7注音" panose="020B0700000000000000" pitchFamily="34" charset="-120"/>
                        </a:rPr>
                        <a:t>再做</a:t>
                      </a:r>
                      <a:endParaRPr lang="zh-TW" altLang="en-US" sz="20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4781993"/>
                  </a:ext>
                </a:extLst>
              </a:tr>
              <a:tr h="114616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b="1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4</a:t>
                      </a:r>
                      <a:endParaRPr lang="zh-TW" altLang="en-US" sz="2500" b="1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華康黑體W7注音" panose="020B0700000000000000" pitchFamily="34" charset="-120"/>
                          <a:ea typeface="華康黑體W7注音" panose="020B0700000000000000" pitchFamily="34" charset="-120"/>
                        </a:rPr>
                        <a:t>結果</a:t>
                      </a:r>
                      <a:endParaRPr lang="zh-TW" altLang="en-US" sz="20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83147276"/>
                  </a:ext>
                </a:extLst>
              </a:tr>
            </a:tbl>
          </a:graphicData>
        </a:graphic>
      </p:graphicFrame>
      <p:sp>
        <p:nvSpPr>
          <p:cNvPr id="13" name="文字方塊 12">
            <a:extLst>
              <a:ext uri="{FF2B5EF4-FFF2-40B4-BE49-F238E27FC236}">
                <a16:creationId xmlns:a16="http://schemas.microsoft.com/office/drawing/2014/main" id="{853789FC-1EB8-418D-909F-C3349C092375}"/>
              </a:ext>
            </a:extLst>
          </p:cNvPr>
          <p:cNvSpPr txBox="1"/>
          <p:nvPr/>
        </p:nvSpPr>
        <p:spPr>
          <a:xfrm>
            <a:off x="4449358" y="53377"/>
            <a:ext cx="373462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華康黑體W7注音" panose="020B0700000000000000" pitchFamily="34" charset="-120"/>
                <a:ea typeface="華康黑體W7注音" panose="020B0700000000000000" pitchFamily="34" charset="-120"/>
                <a:cs typeface="+mn-cs"/>
                <a:sym typeface="Wingdings 2" panose="05020102010507070707" pitchFamily="18" charset="2"/>
              </a:rPr>
              <a:t>寫作計畫表 </a:t>
            </a:r>
            <a:endParaRPr kumimoji="0" lang="zh-TW" altLang="en-US" sz="36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75000"/>
                </a:schemeClr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0A8D1776-1B4A-4FE5-9DE8-D2518DADFE5E}"/>
              </a:ext>
            </a:extLst>
          </p:cNvPr>
          <p:cNvSpPr/>
          <p:nvPr/>
        </p:nvSpPr>
        <p:spPr>
          <a:xfrm>
            <a:off x="4259859" y="3613880"/>
            <a:ext cx="1949430" cy="137282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語音泡泡: 圓角矩形 7">
            <a:extLst>
              <a:ext uri="{FF2B5EF4-FFF2-40B4-BE49-F238E27FC236}">
                <a16:creationId xmlns:a16="http://schemas.microsoft.com/office/drawing/2014/main" id="{33C555C7-C65F-44DC-B45B-8B018F00A5F4}"/>
              </a:ext>
            </a:extLst>
          </p:cNvPr>
          <p:cNvSpPr/>
          <p:nvPr/>
        </p:nvSpPr>
        <p:spPr>
          <a:xfrm>
            <a:off x="2945330" y="5241053"/>
            <a:ext cx="6833937" cy="1492558"/>
          </a:xfrm>
          <a:prstGeom prst="wedgeRoundRectCallout">
            <a:avLst>
              <a:gd name="adj1" fmla="val -14519"/>
              <a:gd name="adj2" fmla="val -76813"/>
              <a:gd name="adj3" fmla="val 16667"/>
            </a:avLst>
          </a:prstGeom>
          <a:solidFill>
            <a:schemeClr val="tx1"/>
          </a:solidFill>
          <a:ln w="57150">
            <a:solidFill>
              <a:srgbClr val="3DBC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koppt-文本框">
            <a:extLst>
              <a:ext uri="{FF2B5EF4-FFF2-40B4-BE49-F238E27FC236}">
                <a16:creationId xmlns:a16="http://schemas.microsoft.com/office/drawing/2014/main" id="{7DABA91A-45E3-4B07-AEF1-EA8DDE764CCE}"/>
              </a:ext>
            </a:extLst>
          </p:cNvPr>
          <p:cNvSpPr txBox="1"/>
          <p:nvPr/>
        </p:nvSpPr>
        <p:spPr>
          <a:xfrm>
            <a:off x="3106213" y="5479500"/>
            <a:ext cx="633979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加上形容詞、動詞和句型</a:t>
            </a:r>
            <a:r>
              <a:rPr kumimoji="0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。</a:t>
            </a:r>
            <a:endParaRPr kumimoji="0" lang="en-US" altLang="zh-TW" sz="6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018DB7BB-0663-4364-B41E-1BD5AEF52C80}"/>
              </a:ext>
            </a:extLst>
          </p:cNvPr>
          <p:cNvSpPr/>
          <p:nvPr/>
        </p:nvSpPr>
        <p:spPr>
          <a:xfrm>
            <a:off x="10113013" y="3388412"/>
            <a:ext cx="1760883" cy="139138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0" name="圖片 9">
            <a:extLst>
              <a:ext uri="{FF2B5EF4-FFF2-40B4-BE49-F238E27FC236}">
                <a16:creationId xmlns:a16="http://schemas.microsoft.com/office/drawing/2014/main" id="{E4DC0EC3-AA3A-4B8F-BA4C-3685FBFE4AB4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2583574" y="963489"/>
            <a:ext cx="461356" cy="648977"/>
          </a:xfrm>
          <a:prstGeom prst="rect">
            <a:avLst/>
          </a:prstGeom>
        </p:spPr>
      </p:pic>
      <p:pic>
        <p:nvPicPr>
          <p:cNvPr id="16" name="圖片 15">
            <a:extLst>
              <a:ext uri="{FF2B5EF4-FFF2-40B4-BE49-F238E27FC236}">
                <a16:creationId xmlns:a16="http://schemas.microsoft.com/office/drawing/2014/main" id="{90A0E5AB-DED3-44C2-A625-B69B710AEE5F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70000" contrast="-70000"/>
          </a:blip>
          <a:stretch>
            <a:fillRect/>
          </a:stretch>
        </p:blipFill>
        <p:spPr>
          <a:xfrm>
            <a:off x="4562576" y="992821"/>
            <a:ext cx="652767" cy="590311"/>
          </a:xfrm>
          <a:prstGeom prst="rect">
            <a:avLst/>
          </a:prstGeom>
        </p:spPr>
      </p:pic>
      <p:pic>
        <p:nvPicPr>
          <p:cNvPr id="18" name="圖片 17">
            <a:extLst>
              <a:ext uri="{FF2B5EF4-FFF2-40B4-BE49-F238E27FC236}">
                <a16:creationId xmlns:a16="http://schemas.microsoft.com/office/drawing/2014/main" id="{D330D169-38CE-48F2-A744-8936BD5D460D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bright="70000" contrast="-70000"/>
          </a:blip>
          <a:stretch>
            <a:fillRect/>
          </a:stretch>
        </p:blipFill>
        <p:spPr>
          <a:xfrm>
            <a:off x="6490555" y="1041288"/>
            <a:ext cx="556748" cy="541844"/>
          </a:xfrm>
          <a:prstGeom prst="rect">
            <a:avLst/>
          </a:prstGeom>
        </p:spPr>
      </p:pic>
      <p:sp>
        <p:nvSpPr>
          <p:cNvPr id="20" name="文字方塊 19">
            <a:extLst>
              <a:ext uri="{FF2B5EF4-FFF2-40B4-BE49-F238E27FC236}">
                <a16:creationId xmlns:a16="http://schemas.microsoft.com/office/drawing/2014/main" id="{852B6DE1-0B16-4919-832E-0B37AF66BFD1}"/>
              </a:ext>
            </a:extLst>
          </p:cNvPr>
          <p:cNvSpPr txBox="1"/>
          <p:nvPr/>
        </p:nvSpPr>
        <p:spPr>
          <a:xfrm>
            <a:off x="7425816" y="947507"/>
            <a:ext cx="12378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b="1" dirty="0">
                <a:solidFill>
                  <a:schemeClr val="bg1">
                    <a:lumMod val="75000"/>
                  </a:schemeClr>
                </a:solidFill>
                <a:latin typeface="華康黑體W7注音" panose="020B0700000000000000" pitchFamily="34" charset="-120"/>
                <a:ea typeface="華康黑體W7注音" panose="020B0700000000000000" pitchFamily="34" charset="-120"/>
              </a:rPr>
              <a:t>時</a:t>
            </a:r>
          </a:p>
        </p:txBody>
      </p:sp>
      <p:sp>
        <p:nvSpPr>
          <p:cNvPr id="22" name="文字方塊 21">
            <a:extLst>
              <a:ext uri="{FF2B5EF4-FFF2-40B4-BE49-F238E27FC236}">
                <a16:creationId xmlns:a16="http://schemas.microsoft.com/office/drawing/2014/main" id="{80AF42CF-2E25-4236-B7A7-8F36E089E521}"/>
              </a:ext>
            </a:extLst>
          </p:cNvPr>
          <p:cNvSpPr txBox="1"/>
          <p:nvPr/>
        </p:nvSpPr>
        <p:spPr>
          <a:xfrm>
            <a:off x="5444981" y="938155"/>
            <a:ext cx="1237835" cy="58477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zh-TW" altLang="en-US" sz="3200" b="1" dirty="0">
                <a:solidFill>
                  <a:schemeClr val="bg1">
                    <a:lumMod val="75000"/>
                  </a:schemeClr>
                </a:solidFill>
                <a:latin typeface="華康黑體W7注音" panose="020B0700000000000000" pitchFamily="34" charset="-120"/>
                <a:ea typeface="華康黑體W7注音" panose="020B0700000000000000" pitchFamily="34" charset="-120"/>
              </a:rPr>
              <a:t>事</a:t>
            </a:r>
          </a:p>
        </p:txBody>
      </p:sp>
      <p:pic>
        <p:nvPicPr>
          <p:cNvPr id="24" name="圖片 23">
            <a:extLst>
              <a:ext uri="{FF2B5EF4-FFF2-40B4-BE49-F238E27FC236}">
                <a16:creationId xmlns:a16="http://schemas.microsoft.com/office/drawing/2014/main" id="{88E4BF3B-43F8-4A14-871E-8611F85F1A96}"/>
              </a:ext>
            </a:extLst>
          </p:cNvPr>
          <p:cNvPicPr>
            <a:picLocks noChangeAspect="1"/>
          </p:cNvPicPr>
          <p:nvPr/>
        </p:nvPicPr>
        <p:blipFill>
          <a:blip r:embed="rId5">
            <a:lum bright="70000" contrast="-70000"/>
          </a:blip>
          <a:stretch>
            <a:fillRect/>
          </a:stretch>
        </p:blipFill>
        <p:spPr>
          <a:xfrm>
            <a:off x="8409221" y="983952"/>
            <a:ext cx="526655" cy="656515"/>
          </a:xfrm>
          <a:prstGeom prst="rect">
            <a:avLst/>
          </a:prstGeom>
        </p:spPr>
      </p:pic>
      <p:sp>
        <p:nvSpPr>
          <p:cNvPr id="26" name="文字方塊 25">
            <a:extLst>
              <a:ext uri="{FF2B5EF4-FFF2-40B4-BE49-F238E27FC236}">
                <a16:creationId xmlns:a16="http://schemas.microsoft.com/office/drawing/2014/main" id="{1818FE78-4B99-4471-84C8-E3B39F46761D}"/>
              </a:ext>
            </a:extLst>
          </p:cNvPr>
          <p:cNvSpPr txBox="1"/>
          <p:nvPr/>
        </p:nvSpPr>
        <p:spPr>
          <a:xfrm>
            <a:off x="9202590" y="965710"/>
            <a:ext cx="12378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b="1" dirty="0">
                <a:solidFill>
                  <a:schemeClr val="bg1">
                    <a:lumMod val="75000"/>
                  </a:schemeClr>
                </a:solidFill>
                <a:latin typeface="華康黑體W7注音" panose="020B0700000000000000" pitchFamily="34" charset="-120"/>
                <a:ea typeface="華康黑體W7注音" panose="020B0700000000000000" pitchFamily="34" charset="-120"/>
              </a:rPr>
              <a:t>地</a:t>
            </a:r>
          </a:p>
        </p:txBody>
      </p:sp>
      <p:sp>
        <p:nvSpPr>
          <p:cNvPr id="28" name="文字方塊 27">
            <a:extLst>
              <a:ext uri="{FF2B5EF4-FFF2-40B4-BE49-F238E27FC236}">
                <a16:creationId xmlns:a16="http://schemas.microsoft.com/office/drawing/2014/main" id="{1B3574B2-217A-4239-BA8F-611D63AA3527}"/>
              </a:ext>
            </a:extLst>
          </p:cNvPr>
          <p:cNvSpPr txBox="1"/>
          <p:nvPr/>
        </p:nvSpPr>
        <p:spPr>
          <a:xfrm>
            <a:off x="11037773" y="949728"/>
            <a:ext cx="12378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b="1" dirty="0">
                <a:solidFill>
                  <a:schemeClr val="bg1">
                    <a:lumMod val="75000"/>
                  </a:schemeClr>
                </a:solidFill>
                <a:latin typeface="華康黑體W7注音" panose="020B0700000000000000" pitchFamily="34" charset="-120"/>
                <a:ea typeface="華康黑體W7注音" panose="020B0700000000000000" pitchFamily="34" charset="-120"/>
              </a:rPr>
              <a:t>物</a:t>
            </a:r>
          </a:p>
        </p:txBody>
      </p:sp>
      <p:pic>
        <p:nvPicPr>
          <p:cNvPr id="30" name="圖片 29">
            <a:extLst>
              <a:ext uri="{FF2B5EF4-FFF2-40B4-BE49-F238E27FC236}">
                <a16:creationId xmlns:a16="http://schemas.microsoft.com/office/drawing/2014/main" id="{301A7594-81AB-41ED-B266-DC7B40DA34D7}"/>
              </a:ext>
            </a:extLst>
          </p:cNvPr>
          <p:cNvPicPr>
            <a:picLocks noChangeAspect="1"/>
          </p:cNvPicPr>
          <p:nvPr/>
        </p:nvPicPr>
        <p:blipFill>
          <a:blip r:embed="rId6">
            <a:lum bright="70000" contrast="-70000"/>
          </a:blip>
          <a:stretch>
            <a:fillRect/>
          </a:stretch>
        </p:blipFill>
        <p:spPr>
          <a:xfrm>
            <a:off x="10224877" y="947507"/>
            <a:ext cx="709513" cy="674311"/>
          </a:xfrm>
          <a:prstGeom prst="rect">
            <a:avLst/>
          </a:prstGeom>
        </p:spPr>
      </p:pic>
      <p:sp>
        <p:nvSpPr>
          <p:cNvPr id="32" name="文字方塊 31">
            <a:extLst>
              <a:ext uri="{FF2B5EF4-FFF2-40B4-BE49-F238E27FC236}">
                <a16:creationId xmlns:a16="http://schemas.microsoft.com/office/drawing/2014/main" id="{5161F2AD-749C-4F84-9DF6-37752899E727}"/>
              </a:ext>
            </a:extLst>
          </p:cNvPr>
          <p:cNvSpPr txBox="1"/>
          <p:nvPr/>
        </p:nvSpPr>
        <p:spPr>
          <a:xfrm>
            <a:off x="3417310" y="947507"/>
            <a:ext cx="12378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b="1" dirty="0">
                <a:solidFill>
                  <a:schemeClr val="bg1">
                    <a:lumMod val="75000"/>
                  </a:schemeClr>
                </a:solidFill>
                <a:latin typeface="華康黑體W7注音" panose="020B0700000000000000" pitchFamily="34" charset="-120"/>
                <a:ea typeface="華康黑體W7注音" panose="020B0700000000000000" pitchFamily="34" charset="-120"/>
              </a:rPr>
              <a:t>人</a:t>
            </a:r>
          </a:p>
        </p:txBody>
      </p:sp>
    </p:spTree>
    <p:extLst>
      <p:ext uri="{BB962C8B-B14F-4D97-AF65-F5344CB8AC3E}">
        <p14:creationId xmlns:p14="http://schemas.microsoft.com/office/powerpoint/2010/main" val="39190904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格 3">
            <a:extLst>
              <a:ext uri="{FF2B5EF4-FFF2-40B4-BE49-F238E27FC236}">
                <a16:creationId xmlns:a16="http://schemas.microsoft.com/office/drawing/2014/main" id="{64530415-F9B1-4735-8F02-7067FC6A6E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5778433"/>
              </p:ext>
            </p:extLst>
          </p:nvPr>
        </p:nvGraphicFramePr>
        <p:xfrm>
          <a:off x="356135" y="870668"/>
          <a:ext cx="11516104" cy="63858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7890">
                  <a:extLst>
                    <a:ext uri="{9D8B030D-6E8A-4147-A177-3AD203B41FA5}">
                      <a16:colId xmlns:a16="http://schemas.microsoft.com/office/drawing/2014/main" val="3064171500"/>
                    </a:ext>
                  </a:extLst>
                </a:gridCol>
                <a:gridCol w="1425906">
                  <a:extLst>
                    <a:ext uri="{9D8B030D-6E8A-4147-A177-3AD203B41FA5}">
                      <a16:colId xmlns:a16="http://schemas.microsoft.com/office/drawing/2014/main" val="3993410665"/>
                    </a:ext>
                  </a:extLst>
                </a:gridCol>
                <a:gridCol w="1933517">
                  <a:extLst>
                    <a:ext uri="{9D8B030D-6E8A-4147-A177-3AD203B41FA5}">
                      <a16:colId xmlns:a16="http://schemas.microsoft.com/office/drawing/2014/main" val="1975142394"/>
                    </a:ext>
                  </a:extLst>
                </a:gridCol>
                <a:gridCol w="1933517">
                  <a:extLst>
                    <a:ext uri="{9D8B030D-6E8A-4147-A177-3AD203B41FA5}">
                      <a16:colId xmlns:a16="http://schemas.microsoft.com/office/drawing/2014/main" val="1167697602"/>
                    </a:ext>
                  </a:extLst>
                </a:gridCol>
                <a:gridCol w="1933517">
                  <a:extLst>
                    <a:ext uri="{9D8B030D-6E8A-4147-A177-3AD203B41FA5}">
                      <a16:colId xmlns:a16="http://schemas.microsoft.com/office/drawing/2014/main" val="1599506572"/>
                    </a:ext>
                  </a:extLst>
                </a:gridCol>
                <a:gridCol w="1933517">
                  <a:extLst>
                    <a:ext uri="{9D8B030D-6E8A-4147-A177-3AD203B41FA5}">
                      <a16:colId xmlns:a16="http://schemas.microsoft.com/office/drawing/2014/main" val="3071295019"/>
                    </a:ext>
                  </a:extLst>
                </a:gridCol>
                <a:gridCol w="1788240">
                  <a:extLst>
                    <a:ext uri="{9D8B030D-6E8A-4147-A177-3AD203B41FA5}">
                      <a16:colId xmlns:a16="http://schemas.microsoft.com/office/drawing/2014/main" val="3861259973"/>
                    </a:ext>
                  </a:extLst>
                </a:gridCol>
              </a:tblGrid>
              <a:tr h="832183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華康黑體W7注音" panose="020B0700000000000000" pitchFamily="34" charset="-120"/>
                          <a:ea typeface="華康黑體W7注音" panose="020B0700000000000000" pitchFamily="34" charset="-120"/>
                          <a:cs typeface="+mn-cs"/>
                        </a:rPr>
                        <a:t>標題</a:t>
                      </a:r>
                      <a:endParaRPr kumimoji="0" lang="en-US" altLang="zh-TW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uLnTx/>
                        <a:uFillTx/>
                        <a:latin typeface="華康黑體W7注音" panose="020B0700000000000000" pitchFamily="34" charset="-120"/>
                        <a:ea typeface="華康黑體W7注音" panose="020B0700000000000000" pitchFamily="34" charset="-120"/>
                        <a:cs typeface="+mn-cs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8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8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8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8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8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79614889"/>
                  </a:ext>
                </a:extLst>
              </a:tr>
              <a:tr h="400269"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zh-TW" sz="2500" b="1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1</a:t>
                      </a:r>
                      <a:endParaRPr lang="zh-TW" altLang="en-US" sz="2500" b="1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zh-TW" altLang="en-US" sz="20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華康黑體W7注音" panose="020B0700000000000000" pitchFamily="34" charset="-120"/>
                          <a:ea typeface="華康黑體W7注音" panose="020B0700000000000000" pitchFamily="34" charset="-120"/>
                        </a:rPr>
                        <a:t>原因</a:t>
                      </a:r>
                      <a:endParaRPr lang="zh-TW" altLang="en-US" sz="20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altLang="zh-TW" sz="280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華康黑體W7破音一" panose="020B0700000000000000" pitchFamily="34" charset="-120"/>
                        <a:ea typeface="華康黑體W7破音一" panose="020B0700000000000000" pitchFamily="34" charset="-120"/>
                        <a:cs typeface="+mn-cs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zh-TW" sz="2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華康黑體W7注音" panose="020B0700000000000000" pitchFamily="34" charset="-120"/>
                        <a:ea typeface="華康黑體W7注音" panose="020B0700000000000000" pitchFamily="34" charset="-120"/>
                        <a:cs typeface="+mn-cs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zh-TW" sz="2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華康黑體W7注音" panose="020B0700000000000000" pitchFamily="34" charset="-120"/>
                        <a:ea typeface="華康黑體W7注音" panose="020B0700000000000000" pitchFamily="34" charset="-120"/>
                        <a:cs typeface="+mn-cs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zh-TW" sz="2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華康黑體W7注音" panose="020B0700000000000000" pitchFamily="34" charset="-120"/>
                        <a:ea typeface="華康黑體W7注音" panose="020B0700000000000000" pitchFamily="34" charset="-120"/>
                        <a:cs typeface="+mn-cs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zh-TW" altLang="en-US" sz="2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華康黑體W7注音" panose="020B0700000000000000" pitchFamily="34" charset="-120"/>
                        <a:ea typeface="華康黑體W7注音" panose="020B0700000000000000" pitchFamily="34" charset="-120"/>
                        <a:cs typeface="+mn-cs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7506661"/>
                  </a:ext>
                </a:extLst>
              </a:tr>
              <a:tr h="1154211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80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華康黑體W7注音" panose="020B0700000000000000" pitchFamily="34" charset="-120"/>
                          <a:ea typeface="華康黑體W7注音" panose="020B0700000000000000" pitchFamily="34" charset="-120"/>
                          <a:cs typeface="+mn-cs"/>
                        </a:rPr>
                        <a:t>我</a:t>
                      </a:r>
                      <a:r>
                        <a:rPr lang="zh-TW" altLang="en-US" sz="280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華康黑體W7破音一" panose="020B0700000000000000" pitchFamily="34" charset="-120"/>
                          <a:ea typeface="華康黑體W7破音一" panose="020B0700000000000000" pitchFamily="34" charset="-120"/>
                          <a:cs typeface="+mn-cs"/>
                        </a:rPr>
                        <a:t>和</a:t>
                      </a:r>
                      <a:endParaRPr lang="en-US" altLang="zh-TW" sz="280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華康黑體W7破音一" panose="020B0700000000000000" pitchFamily="34" charset="-120"/>
                        <a:ea typeface="華康黑體W7破音一" panose="020B0700000000000000" pitchFamily="34" charset="-120"/>
                        <a:cs typeface="+mn-cs"/>
                      </a:endParaRPr>
                    </a:p>
                    <a:p>
                      <a:r>
                        <a:rPr lang="zh-TW" altLang="en-US" sz="280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華康黑體W7注音" panose="020B0700000000000000" pitchFamily="34" charset="-120"/>
                          <a:ea typeface="華康黑體W7注音" panose="020B0700000000000000" pitchFamily="34" charset="-120"/>
                          <a:cs typeface="+mn-cs"/>
                        </a:rPr>
                        <a:t>妹</a:t>
                      </a:r>
                      <a:r>
                        <a:rPr lang="zh-TW" altLang="en-US" sz="280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華康黑體W7破音一" panose="020B0700000000000000" pitchFamily="34" charset="-120"/>
                          <a:ea typeface="華康黑體W7破音一" panose="020B0700000000000000" pitchFamily="34" charset="-120"/>
                          <a:cs typeface="+mn-cs"/>
                        </a:rPr>
                        <a:t>妹</a:t>
                      </a:r>
                      <a:endParaRPr lang="en-US" altLang="zh-TW" sz="280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華康黑體W7破音一" panose="020B0700000000000000" pitchFamily="34" charset="-120"/>
                        <a:ea typeface="華康黑體W7破音一" panose="020B0700000000000000" pitchFamily="34" charset="-120"/>
                        <a:cs typeface="+mn-cs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960AE"/>
                          </a:solidFill>
                          <a:effectLst/>
                          <a:uLnTx/>
                          <a:uFillTx/>
                          <a:latin typeface="華康黑體W7注音" panose="020B0700000000000000" pitchFamily="34" charset="-120"/>
                          <a:ea typeface="華康黑體W7注音" panose="020B0700000000000000" pitchFamily="34" charset="-120"/>
                          <a:cs typeface="+mn-cs"/>
                        </a:rPr>
                        <a:t>恐怖</a:t>
                      </a:r>
                      <a:endParaRPr kumimoji="0" lang="en-US" altLang="zh-TW" sz="2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960AE"/>
                        </a:solidFill>
                        <a:effectLst/>
                        <a:uLnTx/>
                        <a:uFillTx/>
                        <a:latin typeface="華康黑體W7注音" panose="020B0700000000000000" pitchFamily="34" charset="-120"/>
                        <a:ea typeface="華康黑體W7注音" panose="020B0700000000000000" pitchFamily="34" charset="-120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79445"/>
                          </a:solidFill>
                          <a:effectLst/>
                          <a:uLnTx/>
                          <a:uFillTx/>
                          <a:latin typeface="華康黑體W7注音" panose="020B0700000000000000" pitchFamily="34" charset="-120"/>
                          <a:ea typeface="華康黑體W7注音" panose="020B0700000000000000" pitchFamily="34" charset="-120"/>
                          <a:cs typeface="+mn-cs"/>
                        </a:rPr>
                        <a:t>陪伴</a:t>
                      </a:r>
                      <a:endParaRPr kumimoji="0" lang="en-US" altLang="zh-TW" sz="2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79445"/>
                        </a:solidFill>
                        <a:effectLst/>
                        <a:uLnTx/>
                        <a:uFillTx/>
                        <a:latin typeface="華康黑體W7注音" panose="020B0700000000000000" pitchFamily="34" charset="-120"/>
                        <a:ea typeface="華康黑體W7注音" panose="020B0700000000000000" pitchFamily="34" charset="-120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862A6D"/>
                          </a:solidFill>
                          <a:effectLst/>
                          <a:uLnTx/>
                          <a:uFillTx/>
                          <a:latin typeface="華康黑體W7注音" panose="020B0700000000000000" pitchFamily="34" charset="-120"/>
                          <a:ea typeface="華康黑體W7注音" panose="020B0700000000000000" pitchFamily="34" charset="-120"/>
                          <a:cs typeface="+mn-cs"/>
                        </a:rPr>
                        <a:t>不管  都</a:t>
                      </a:r>
                      <a:endParaRPr kumimoji="0" lang="en-US" altLang="zh-TW" sz="2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862A6D"/>
                        </a:solidFill>
                        <a:effectLst/>
                        <a:uLnTx/>
                        <a:uFillTx/>
                        <a:latin typeface="華康黑體W7注音" panose="020B0700000000000000" pitchFamily="34" charset="-120"/>
                        <a:ea typeface="華康黑體W7注音" panose="020B0700000000000000" pitchFamily="34" charset="-120"/>
                        <a:cs typeface="+mn-cs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uLnTx/>
                          <a:uFillTx/>
                          <a:latin typeface="華康黑體W7注音" panose="020B0700000000000000" pitchFamily="34" charset="-120"/>
                          <a:ea typeface="華康黑體W7注音" panose="020B0700000000000000" pitchFamily="34" charset="-120"/>
                          <a:cs typeface="+mn-cs"/>
                        </a:rPr>
                        <a:t>星期六</a:t>
                      </a:r>
                      <a:endParaRPr kumimoji="0" lang="en-US" altLang="zh-TW" sz="2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uLnTx/>
                        <a:uFillTx/>
                        <a:latin typeface="華康黑體W7注音" panose="020B0700000000000000" pitchFamily="34" charset="-120"/>
                        <a:ea typeface="華康黑體W7注音" panose="020B0700000000000000" pitchFamily="34" charset="-120"/>
                        <a:cs typeface="+mn-cs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uLnTx/>
                          <a:uFillTx/>
                          <a:latin typeface="華康黑體W7注音" panose="020B0700000000000000" pitchFamily="34" charset="-120"/>
                          <a:ea typeface="華康黑體W7注音" panose="020B0700000000000000" pitchFamily="34" charset="-120"/>
                          <a:cs typeface="+mn-cs"/>
                        </a:rPr>
                        <a:t>公園</a:t>
                      </a:r>
                      <a:endParaRPr kumimoji="0" lang="en-US" altLang="zh-TW" sz="2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uLnTx/>
                        <a:uFillTx/>
                        <a:latin typeface="華康黑體W7注音" panose="020B0700000000000000" pitchFamily="34" charset="-120"/>
                        <a:ea typeface="華康黑體W7注音" panose="020B0700000000000000" pitchFamily="34" charset="-120"/>
                        <a:cs typeface="+mn-cs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960AE"/>
                          </a:solidFill>
                          <a:effectLst/>
                          <a:uLnTx/>
                          <a:uFillTx/>
                          <a:latin typeface="華康黑體W7注音" panose="020B0700000000000000" pitchFamily="34" charset="-120"/>
                          <a:ea typeface="華康黑體W7注音" panose="020B0700000000000000" pitchFamily="34" charset="-120"/>
                          <a:cs typeface="+mn-cs"/>
                        </a:rPr>
                        <a:t>危險</a:t>
                      </a:r>
                      <a:endParaRPr kumimoji="0" lang="en-US" altLang="zh-TW" sz="2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960AE"/>
                        </a:solidFill>
                        <a:effectLst/>
                        <a:uLnTx/>
                        <a:uFillTx/>
                        <a:latin typeface="華康黑體W7注音" panose="020B0700000000000000" pitchFamily="34" charset="-120"/>
                        <a:ea typeface="華康黑體W7注音" panose="020B0700000000000000" pitchFamily="34" charset="-120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zh-TW" altLang="en-US" sz="2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華康黑體W7注音" panose="020B0700000000000000" pitchFamily="34" charset="-120"/>
                        <a:ea typeface="華康黑體W7注音" panose="020B0700000000000000" pitchFamily="34" charset="-120"/>
                        <a:cs typeface="+mn-cs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9668860"/>
                  </a:ext>
                </a:extLst>
              </a:tr>
              <a:tr h="114616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3600" b="1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zh-TW" altLang="en-US" sz="3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200" dirty="0">
                          <a:solidFill>
                            <a:prstClr val="black"/>
                          </a:solidFill>
                          <a:latin typeface="華康黑體W7注音" panose="020B0700000000000000" pitchFamily="34" charset="-120"/>
                          <a:ea typeface="華康黑體W7注音" panose="020B0700000000000000" pitchFamily="34" charset="-120"/>
                        </a:rPr>
                        <a:t>先做</a:t>
                      </a:r>
                      <a:endParaRPr lang="zh-TW" altLang="en-US" sz="3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800" dirty="0">
                          <a:solidFill>
                            <a:srgbClr val="FF0000"/>
                          </a:solidFill>
                        </a:rPr>
                        <a:t>划船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ea typeface="華康黑體W7注音" panose="020B0700000000000000" pitchFamily="34" charset="-120"/>
                          <a:cs typeface="+mn-cs"/>
                        </a:rPr>
                        <a:t>雙輪船</a:t>
                      </a:r>
                      <a:endParaRPr kumimoji="0" lang="en-US" altLang="zh-TW" sz="2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ea typeface="華康黑體W7注音" panose="020B0700000000000000" pitchFamily="34" charset="-120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ea typeface="華康黑體W7注音" panose="020B0700000000000000" pitchFamily="34" charset="-120"/>
                          <a:cs typeface="+mn-cs"/>
                        </a:rPr>
                        <a:t>水池</a:t>
                      </a:r>
                      <a:endParaRPr lang="zh-TW" altLang="en-US" sz="2800" dirty="0">
                        <a:solidFill>
                          <a:schemeClr val="tx1"/>
                        </a:solidFill>
                      </a:endParaRPr>
                    </a:p>
                    <a:p>
                      <a:endParaRPr lang="zh-TW" alt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2597274"/>
                  </a:ext>
                </a:extLst>
              </a:tr>
              <a:tr h="114616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b="1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3</a:t>
                      </a:r>
                      <a:endParaRPr lang="zh-TW" altLang="en-US" sz="2500" b="1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華康黑體W7注音" panose="020B0700000000000000" pitchFamily="34" charset="-120"/>
                          <a:ea typeface="華康黑體W7注音" panose="020B0700000000000000" pitchFamily="34" charset="-120"/>
                        </a:rPr>
                        <a:t>再做</a:t>
                      </a:r>
                      <a:endParaRPr lang="zh-TW" altLang="en-US" sz="20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4781993"/>
                  </a:ext>
                </a:extLst>
              </a:tr>
              <a:tr h="114616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b="1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4</a:t>
                      </a:r>
                      <a:endParaRPr lang="zh-TW" altLang="en-US" sz="2500" b="1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華康黑體W7注音" panose="020B0700000000000000" pitchFamily="34" charset="-120"/>
                          <a:ea typeface="華康黑體W7注音" panose="020B0700000000000000" pitchFamily="34" charset="-120"/>
                        </a:rPr>
                        <a:t>結果</a:t>
                      </a:r>
                      <a:endParaRPr lang="zh-TW" altLang="en-US" sz="20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83147276"/>
                  </a:ext>
                </a:extLst>
              </a:tr>
            </a:tbl>
          </a:graphicData>
        </a:graphic>
      </p:graphicFrame>
      <p:sp>
        <p:nvSpPr>
          <p:cNvPr id="13" name="文字方塊 12">
            <a:extLst>
              <a:ext uri="{FF2B5EF4-FFF2-40B4-BE49-F238E27FC236}">
                <a16:creationId xmlns:a16="http://schemas.microsoft.com/office/drawing/2014/main" id="{853789FC-1EB8-418D-909F-C3349C092375}"/>
              </a:ext>
            </a:extLst>
          </p:cNvPr>
          <p:cNvSpPr txBox="1"/>
          <p:nvPr/>
        </p:nvSpPr>
        <p:spPr>
          <a:xfrm>
            <a:off x="4449358" y="53377"/>
            <a:ext cx="373462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華康黑體W7注音" panose="020B0700000000000000" pitchFamily="34" charset="-120"/>
                <a:ea typeface="華康黑體W7注音" panose="020B0700000000000000" pitchFamily="34" charset="-120"/>
                <a:cs typeface="+mn-cs"/>
                <a:sym typeface="Wingdings 2" panose="05020102010507070707" pitchFamily="18" charset="2"/>
              </a:rPr>
              <a:t>寫作計畫表 </a:t>
            </a:r>
            <a:endParaRPr kumimoji="0" lang="zh-TW" altLang="en-US" sz="36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75000"/>
                </a:schemeClr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0A8D1776-1B4A-4FE5-9DE8-D2518DADFE5E}"/>
              </a:ext>
            </a:extLst>
          </p:cNvPr>
          <p:cNvSpPr/>
          <p:nvPr/>
        </p:nvSpPr>
        <p:spPr>
          <a:xfrm>
            <a:off x="4259859" y="3613880"/>
            <a:ext cx="1949430" cy="137282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語音泡泡: 圓角矩形 7">
            <a:extLst>
              <a:ext uri="{FF2B5EF4-FFF2-40B4-BE49-F238E27FC236}">
                <a16:creationId xmlns:a16="http://schemas.microsoft.com/office/drawing/2014/main" id="{33C555C7-C65F-44DC-B45B-8B018F00A5F4}"/>
              </a:ext>
            </a:extLst>
          </p:cNvPr>
          <p:cNvSpPr/>
          <p:nvPr/>
        </p:nvSpPr>
        <p:spPr>
          <a:xfrm>
            <a:off x="2945330" y="5241053"/>
            <a:ext cx="7167683" cy="1492558"/>
          </a:xfrm>
          <a:prstGeom prst="wedgeRoundRectCallout">
            <a:avLst>
              <a:gd name="adj1" fmla="val -14519"/>
              <a:gd name="adj2" fmla="val -76813"/>
              <a:gd name="adj3" fmla="val 16667"/>
            </a:avLst>
          </a:prstGeom>
          <a:solidFill>
            <a:schemeClr val="tx1"/>
          </a:solidFill>
          <a:ln w="57150">
            <a:solidFill>
              <a:srgbClr val="3DBC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koppt-文本框">
            <a:extLst>
              <a:ext uri="{FF2B5EF4-FFF2-40B4-BE49-F238E27FC236}">
                <a16:creationId xmlns:a16="http://schemas.microsoft.com/office/drawing/2014/main" id="{7DABA91A-45E3-4B07-AEF1-EA8DDE764CCE}"/>
              </a:ext>
            </a:extLst>
          </p:cNvPr>
          <p:cNvSpPr txBox="1"/>
          <p:nvPr/>
        </p:nvSpPr>
        <p:spPr>
          <a:xfrm>
            <a:off x="3114588" y="5398545"/>
            <a:ext cx="730868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不管划船有多恐怖</a:t>
            </a:r>
            <a:r>
              <a:rPr kumimoji="0" lang="en-US" altLang="zh-TW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,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我的同學都會陪伴我</a:t>
            </a:r>
            <a:r>
              <a:rPr kumimoji="0" lang="en-US" altLang="zh-TW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,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讓我覺得很安心</a:t>
            </a: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018DB7BB-0663-4364-B41E-1BD5AEF52C80}"/>
              </a:ext>
            </a:extLst>
          </p:cNvPr>
          <p:cNvSpPr/>
          <p:nvPr/>
        </p:nvSpPr>
        <p:spPr>
          <a:xfrm>
            <a:off x="10074982" y="3604601"/>
            <a:ext cx="1760883" cy="139138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0" name="圖片 9">
            <a:extLst>
              <a:ext uri="{FF2B5EF4-FFF2-40B4-BE49-F238E27FC236}">
                <a16:creationId xmlns:a16="http://schemas.microsoft.com/office/drawing/2014/main" id="{E4DC0EC3-AA3A-4B8F-BA4C-3685FBFE4AB4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2583574" y="963489"/>
            <a:ext cx="461356" cy="648977"/>
          </a:xfrm>
          <a:prstGeom prst="rect">
            <a:avLst/>
          </a:prstGeom>
        </p:spPr>
      </p:pic>
      <p:pic>
        <p:nvPicPr>
          <p:cNvPr id="16" name="圖片 15">
            <a:extLst>
              <a:ext uri="{FF2B5EF4-FFF2-40B4-BE49-F238E27FC236}">
                <a16:creationId xmlns:a16="http://schemas.microsoft.com/office/drawing/2014/main" id="{90A0E5AB-DED3-44C2-A625-B69B710AEE5F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70000" contrast="-70000"/>
          </a:blip>
          <a:stretch>
            <a:fillRect/>
          </a:stretch>
        </p:blipFill>
        <p:spPr>
          <a:xfrm>
            <a:off x="4562576" y="992821"/>
            <a:ext cx="652767" cy="590311"/>
          </a:xfrm>
          <a:prstGeom prst="rect">
            <a:avLst/>
          </a:prstGeom>
        </p:spPr>
      </p:pic>
      <p:pic>
        <p:nvPicPr>
          <p:cNvPr id="18" name="圖片 17">
            <a:extLst>
              <a:ext uri="{FF2B5EF4-FFF2-40B4-BE49-F238E27FC236}">
                <a16:creationId xmlns:a16="http://schemas.microsoft.com/office/drawing/2014/main" id="{D330D169-38CE-48F2-A744-8936BD5D460D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bright="70000" contrast="-70000"/>
          </a:blip>
          <a:stretch>
            <a:fillRect/>
          </a:stretch>
        </p:blipFill>
        <p:spPr>
          <a:xfrm>
            <a:off x="6490555" y="1041288"/>
            <a:ext cx="556748" cy="541844"/>
          </a:xfrm>
          <a:prstGeom prst="rect">
            <a:avLst/>
          </a:prstGeom>
        </p:spPr>
      </p:pic>
      <p:sp>
        <p:nvSpPr>
          <p:cNvPr id="20" name="文字方塊 19">
            <a:extLst>
              <a:ext uri="{FF2B5EF4-FFF2-40B4-BE49-F238E27FC236}">
                <a16:creationId xmlns:a16="http://schemas.microsoft.com/office/drawing/2014/main" id="{852B6DE1-0B16-4919-832E-0B37AF66BFD1}"/>
              </a:ext>
            </a:extLst>
          </p:cNvPr>
          <p:cNvSpPr txBox="1"/>
          <p:nvPr/>
        </p:nvSpPr>
        <p:spPr>
          <a:xfrm>
            <a:off x="7425816" y="947507"/>
            <a:ext cx="12378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b="1" dirty="0">
                <a:solidFill>
                  <a:schemeClr val="bg1">
                    <a:lumMod val="75000"/>
                  </a:schemeClr>
                </a:solidFill>
                <a:latin typeface="華康黑體W7注音" panose="020B0700000000000000" pitchFamily="34" charset="-120"/>
                <a:ea typeface="華康黑體W7注音" panose="020B0700000000000000" pitchFamily="34" charset="-120"/>
              </a:rPr>
              <a:t>時</a:t>
            </a:r>
          </a:p>
        </p:txBody>
      </p:sp>
      <p:sp>
        <p:nvSpPr>
          <p:cNvPr id="22" name="文字方塊 21">
            <a:extLst>
              <a:ext uri="{FF2B5EF4-FFF2-40B4-BE49-F238E27FC236}">
                <a16:creationId xmlns:a16="http://schemas.microsoft.com/office/drawing/2014/main" id="{80AF42CF-2E25-4236-B7A7-8F36E089E521}"/>
              </a:ext>
            </a:extLst>
          </p:cNvPr>
          <p:cNvSpPr txBox="1"/>
          <p:nvPr/>
        </p:nvSpPr>
        <p:spPr>
          <a:xfrm>
            <a:off x="5444981" y="938155"/>
            <a:ext cx="1237835" cy="58477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zh-TW" altLang="en-US" sz="3200" b="1" dirty="0">
                <a:solidFill>
                  <a:schemeClr val="bg1">
                    <a:lumMod val="75000"/>
                  </a:schemeClr>
                </a:solidFill>
                <a:latin typeface="華康黑體W7注音" panose="020B0700000000000000" pitchFamily="34" charset="-120"/>
                <a:ea typeface="華康黑體W7注音" panose="020B0700000000000000" pitchFamily="34" charset="-120"/>
              </a:rPr>
              <a:t>事</a:t>
            </a:r>
          </a:p>
        </p:txBody>
      </p:sp>
      <p:pic>
        <p:nvPicPr>
          <p:cNvPr id="24" name="圖片 23">
            <a:extLst>
              <a:ext uri="{FF2B5EF4-FFF2-40B4-BE49-F238E27FC236}">
                <a16:creationId xmlns:a16="http://schemas.microsoft.com/office/drawing/2014/main" id="{88E4BF3B-43F8-4A14-871E-8611F85F1A96}"/>
              </a:ext>
            </a:extLst>
          </p:cNvPr>
          <p:cNvPicPr>
            <a:picLocks noChangeAspect="1"/>
          </p:cNvPicPr>
          <p:nvPr/>
        </p:nvPicPr>
        <p:blipFill>
          <a:blip r:embed="rId5">
            <a:lum bright="70000" contrast="-70000"/>
          </a:blip>
          <a:stretch>
            <a:fillRect/>
          </a:stretch>
        </p:blipFill>
        <p:spPr>
          <a:xfrm>
            <a:off x="8409221" y="983952"/>
            <a:ext cx="526655" cy="656515"/>
          </a:xfrm>
          <a:prstGeom prst="rect">
            <a:avLst/>
          </a:prstGeom>
        </p:spPr>
      </p:pic>
      <p:sp>
        <p:nvSpPr>
          <p:cNvPr id="26" name="文字方塊 25">
            <a:extLst>
              <a:ext uri="{FF2B5EF4-FFF2-40B4-BE49-F238E27FC236}">
                <a16:creationId xmlns:a16="http://schemas.microsoft.com/office/drawing/2014/main" id="{1818FE78-4B99-4471-84C8-E3B39F46761D}"/>
              </a:ext>
            </a:extLst>
          </p:cNvPr>
          <p:cNvSpPr txBox="1"/>
          <p:nvPr/>
        </p:nvSpPr>
        <p:spPr>
          <a:xfrm>
            <a:off x="9202590" y="965710"/>
            <a:ext cx="12378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b="1" dirty="0">
                <a:solidFill>
                  <a:schemeClr val="bg1">
                    <a:lumMod val="75000"/>
                  </a:schemeClr>
                </a:solidFill>
                <a:latin typeface="華康黑體W7注音" panose="020B0700000000000000" pitchFamily="34" charset="-120"/>
                <a:ea typeface="華康黑體W7注音" panose="020B0700000000000000" pitchFamily="34" charset="-120"/>
              </a:rPr>
              <a:t>地</a:t>
            </a:r>
          </a:p>
        </p:txBody>
      </p:sp>
      <p:sp>
        <p:nvSpPr>
          <p:cNvPr id="28" name="文字方塊 27">
            <a:extLst>
              <a:ext uri="{FF2B5EF4-FFF2-40B4-BE49-F238E27FC236}">
                <a16:creationId xmlns:a16="http://schemas.microsoft.com/office/drawing/2014/main" id="{1B3574B2-217A-4239-BA8F-611D63AA3527}"/>
              </a:ext>
            </a:extLst>
          </p:cNvPr>
          <p:cNvSpPr txBox="1"/>
          <p:nvPr/>
        </p:nvSpPr>
        <p:spPr>
          <a:xfrm>
            <a:off x="11037773" y="949728"/>
            <a:ext cx="12378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b="1" dirty="0">
                <a:solidFill>
                  <a:schemeClr val="bg1">
                    <a:lumMod val="75000"/>
                  </a:schemeClr>
                </a:solidFill>
                <a:latin typeface="華康黑體W7注音" panose="020B0700000000000000" pitchFamily="34" charset="-120"/>
                <a:ea typeface="華康黑體W7注音" panose="020B0700000000000000" pitchFamily="34" charset="-120"/>
              </a:rPr>
              <a:t>物</a:t>
            </a:r>
          </a:p>
        </p:txBody>
      </p:sp>
      <p:pic>
        <p:nvPicPr>
          <p:cNvPr id="30" name="圖片 29">
            <a:extLst>
              <a:ext uri="{FF2B5EF4-FFF2-40B4-BE49-F238E27FC236}">
                <a16:creationId xmlns:a16="http://schemas.microsoft.com/office/drawing/2014/main" id="{301A7594-81AB-41ED-B266-DC7B40DA34D7}"/>
              </a:ext>
            </a:extLst>
          </p:cNvPr>
          <p:cNvPicPr>
            <a:picLocks noChangeAspect="1"/>
          </p:cNvPicPr>
          <p:nvPr/>
        </p:nvPicPr>
        <p:blipFill>
          <a:blip r:embed="rId6">
            <a:lum bright="70000" contrast="-70000"/>
          </a:blip>
          <a:stretch>
            <a:fillRect/>
          </a:stretch>
        </p:blipFill>
        <p:spPr>
          <a:xfrm>
            <a:off x="10224877" y="947507"/>
            <a:ext cx="709513" cy="674311"/>
          </a:xfrm>
          <a:prstGeom prst="rect">
            <a:avLst/>
          </a:prstGeom>
        </p:spPr>
      </p:pic>
      <p:sp>
        <p:nvSpPr>
          <p:cNvPr id="32" name="文字方塊 31">
            <a:extLst>
              <a:ext uri="{FF2B5EF4-FFF2-40B4-BE49-F238E27FC236}">
                <a16:creationId xmlns:a16="http://schemas.microsoft.com/office/drawing/2014/main" id="{5161F2AD-749C-4F84-9DF6-37752899E727}"/>
              </a:ext>
            </a:extLst>
          </p:cNvPr>
          <p:cNvSpPr txBox="1"/>
          <p:nvPr/>
        </p:nvSpPr>
        <p:spPr>
          <a:xfrm>
            <a:off x="3417310" y="947507"/>
            <a:ext cx="12378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b="1" dirty="0">
                <a:solidFill>
                  <a:schemeClr val="bg1">
                    <a:lumMod val="75000"/>
                  </a:schemeClr>
                </a:solidFill>
                <a:latin typeface="華康黑體W7注音" panose="020B0700000000000000" pitchFamily="34" charset="-120"/>
                <a:ea typeface="華康黑體W7注音" panose="020B0700000000000000" pitchFamily="34" charset="-120"/>
              </a:rPr>
              <a:t>人</a:t>
            </a:r>
          </a:p>
        </p:txBody>
      </p:sp>
    </p:spTree>
    <p:extLst>
      <p:ext uri="{BB962C8B-B14F-4D97-AF65-F5344CB8AC3E}">
        <p14:creationId xmlns:p14="http://schemas.microsoft.com/office/powerpoint/2010/main" val="20401473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:a16="http://schemas.microsoft.com/office/drawing/2014/main" id="{910AE5C3-71F8-4BB0-99E6-51D368BB2CB9}"/>
              </a:ext>
            </a:extLst>
          </p:cNvPr>
          <p:cNvSpPr/>
          <p:nvPr/>
        </p:nvSpPr>
        <p:spPr>
          <a:xfrm>
            <a:off x="1443037" y="671362"/>
            <a:ext cx="9086248" cy="5515276"/>
          </a:xfrm>
          <a:prstGeom prst="rect">
            <a:avLst/>
          </a:prstGeom>
          <a:solidFill>
            <a:schemeClr val="bg1"/>
          </a:solidFill>
          <a:ln w="19050"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6" name="koppt-文本框">
            <a:extLst>
              <a:ext uri="{FF2B5EF4-FFF2-40B4-BE49-F238E27FC236}">
                <a16:creationId xmlns:a16="http://schemas.microsoft.com/office/drawing/2014/main" id="{F246347A-09B1-4F70-8DD2-0C7E1F232EBC}"/>
              </a:ext>
            </a:extLst>
          </p:cNvPr>
          <p:cNvSpPr txBox="1"/>
          <p:nvPr/>
        </p:nvSpPr>
        <p:spPr>
          <a:xfrm>
            <a:off x="2326134" y="1445512"/>
            <a:ext cx="7663033" cy="36897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96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6600" b="1" dirty="0">
                <a:solidFill>
                  <a:prstClr val="black"/>
                </a:solidFill>
                <a:effectLst>
                  <a:glow rad="139700">
                    <a:srgbClr val="FFC000">
                      <a:satMod val="175000"/>
                      <a:alpha val="40000"/>
                    </a:srgbClr>
                  </a:glo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在空白板上，依照</a:t>
            </a:r>
            <a:endParaRPr lang="en-US" altLang="zh-TW" sz="6600" b="1" dirty="0">
              <a:solidFill>
                <a:prstClr val="black"/>
              </a:solidFill>
              <a:effectLst>
                <a:glow rad="139700">
                  <a:srgbClr val="FFC000">
                    <a:satMod val="175000"/>
                    <a:alpha val="40000"/>
                  </a:srgbClr>
                </a:glo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marR="0" lvl="0" indent="0" algn="l" defTabSz="914400" rtl="0" eaLnBrk="1" fontAlgn="auto" latinLnBrk="0" hangingPunct="1">
              <a:lnSpc>
                <a:spcPts val="96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6600" b="1" dirty="0">
                <a:solidFill>
                  <a:prstClr val="black"/>
                </a:solidFill>
                <a:effectLst>
                  <a:glow rad="139700">
                    <a:srgbClr val="FFC000">
                      <a:satMod val="175000"/>
                      <a:alpha val="40000"/>
                    </a:srgbClr>
                  </a:glo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寫作計畫表的內容，完成第二段。</a:t>
            </a:r>
            <a:endParaRPr kumimoji="0" lang="zh-CN" altLang="en-US" sz="6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glow rad="139700">
                  <a:srgbClr val="FFC000">
                    <a:satMod val="175000"/>
                    <a:alpha val="40000"/>
                  </a:srgbClr>
                </a:glow>
              </a:effectLst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628235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 bwMode="auto">
          <a:xfrm>
            <a:off x="1395413" y="2039711"/>
            <a:ext cx="2665185" cy="2346779"/>
            <a:chOff x="1394854" y="2039505"/>
            <a:chExt cx="2666166" cy="2347189"/>
          </a:xfrm>
        </p:grpSpPr>
        <p:sp>
          <p:nvSpPr>
            <p:cNvPr id="2" name="任意多边形 1"/>
            <p:cNvSpPr/>
            <p:nvPr/>
          </p:nvSpPr>
          <p:spPr>
            <a:xfrm rot="13500000" flipH="1">
              <a:off x="1714058" y="2039732"/>
              <a:ext cx="2347189" cy="2346735"/>
            </a:xfrm>
            <a:custGeom>
              <a:avLst/>
              <a:gdLst>
                <a:gd name="connsiteX0" fmla="*/ 650363 w 4518605"/>
                <a:gd name="connsiteY0" fmla="*/ 3854920 h 4518605"/>
                <a:gd name="connsiteX1" fmla="*/ 657342 w 4518605"/>
                <a:gd name="connsiteY1" fmla="*/ 3861263 h 4518605"/>
                <a:gd name="connsiteX2" fmla="*/ 663685 w 4518605"/>
                <a:gd name="connsiteY2" fmla="*/ 3868242 h 4518605"/>
                <a:gd name="connsiteX3" fmla="*/ 664321 w 4518605"/>
                <a:gd name="connsiteY3" fmla="*/ 3867606 h 4518605"/>
                <a:gd name="connsiteX4" fmla="*/ 811278 w 4518605"/>
                <a:gd name="connsiteY4" fmla="*/ 4001169 h 4518605"/>
                <a:gd name="connsiteX5" fmla="*/ 2252641 w 4518605"/>
                <a:gd name="connsiteY5" fmla="*/ 4518605 h 4518605"/>
                <a:gd name="connsiteX6" fmla="*/ 4518605 w 4518605"/>
                <a:gd name="connsiteY6" fmla="*/ 2252641 h 4518605"/>
                <a:gd name="connsiteX7" fmla="*/ 4341017 w 4518605"/>
                <a:gd name="connsiteY7" fmla="*/ 234852 h 4518605"/>
                <a:gd name="connsiteX8" fmla="*/ 4376100 w 4518605"/>
                <a:gd name="connsiteY8" fmla="*/ 155826 h 4518605"/>
                <a:gd name="connsiteX9" fmla="*/ 4410691 w 4518605"/>
                <a:gd name="connsiteY9" fmla="*/ 121235 h 4518605"/>
                <a:gd name="connsiteX10" fmla="*/ 4386735 w 4518605"/>
                <a:gd name="connsiteY10" fmla="*/ 131870 h 4518605"/>
                <a:gd name="connsiteX11" fmla="*/ 4397370 w 4518605"/>
                <a:gd name="connsiteY11" fmla="*/ 107914 h 4518605"/>
                <a:gd name="connsiteX12" fmla="*/ 4362779 w 4518605"/>
                <a:gd name="connsiteY12" fmla="*/ 142505 h 4518605"/>
                <a:gd name="connsiteX13" fmla="*/ 4283753 w 4518605"/>
                <a:gd name="connsiteY13" fmla="*/ 177588 h 4518605"/>
                <a:gd name="connsiteX14" fmla="*/ 2265964 w 4518605"/>
                <a:gd name="connsiteY14" fmla="*/ 0 h 4518605"/>
                <a:gd name="connsiteX15" fmla="*/ 0 w 4518605"/>
                <a:gd name="connsiteY15" fmla="*/ 2265964 h 4518605"/>
                <a:gd name="connsiteX16" fmla="*/ 517436 w 4518605"/>
                <a:gd name="connsiteY16" fmla="*/ 3707327 h 4518605"/>
                <a:gd name="connsiteX17" fmla="*/ 650999 w 4518605"/>
                <a:gd name="connsiteY17" fmla="*/ 3854284 h 45186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518605" h="4518605">
                  <a:moveTo>
                    <a:pt x="650363" y="3854920"/>
                  </a:moveTo>
                  <a:lnTo>
                    <a:pt x="657342" y="3861263"/>
                  </a:lnTo>
                  <a:lnTo>
                    <a:pt x="663685" y="3868242"/>
                  </a:lnTo>
                  <a:lnTo>
                    <a:pt x="664321" y="3867606"/>
                  </a:lnTo>
                  <a:lnTo>
                    <a:pt x="811278" y="4001169"/>
                  </a:lnTo>
                  <a:cubicBezTo>
                    <a:pt x="1202970" y="4324422"/>
                    <a:pt x="1705128" y="4518605"/>
                    <a:pt x="2252641" y="4518605"/>
                  </a:cubicBezTo>
                  <a:cubicBezTo>
                    <a:pt x="3504098" y="4518605"/>
                    <a:pt x="4518605" y="3504098"/>
                    <a:pt x="4518605" y="2252641"/>
                  </a:cubicBezTo>
                  <a:cubicBezTo>
                    <a:pt x="4518605" y="1544527"/>
                    <a:pt x="4104232" y="871931"/>
                    <a:pt x="4341017" y="234852"/>
                  </a:cubicBezTo>
                  <a:lnTo>
                    <a:pt x="4376100" y="155826"/>
                  </a:lnTo>
                  <a:lnTo>
                    <a:pt x="4410691" y="121235"/>
                  </a:lnTo>
                  <a:lnTo>
                    <a:pt x="4386735" y="131870"/>
                  </a:lnTo>
                  <a:lnTo>
                    <a:pt x="4397370" y="107914"/>
                  </a:lnTo>
                  <a:lnTo>
                    <a:pt x="4362779" y="142505"/>
                  </a:lnTo>
                  <a:lnTo>
                    <a:pt x="4283753" y="177588"/>
                  </a:lnTo>
                  <a:cubicBezTo>
                    <a:pt x="3646674" y="414373"/>
                    <a:pt x="2974078" y="0"/>
                    <a:pt x="2265964" y="0"/>
                  </a:cubicBezTo>
                  <a:cubicBezTo>
                    <a:pt x="1014507" y="0"/>
                    <a:pt x="0" y="1014507"/>
                    <a:pt x="0" y="2265964"/>
                  </a:cubicBezTo>
                  <a:cubicBezTo>
                    <a:pt x="0" y="2813477"/>
                    <a:pt x="194183" y="3315635"/>
                    <a:pt x="517436" y="3707327"/>
                  </a:cubicBezTo>
                  <a:lnTo>
                    <a:pt x="650999" y="385428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212" name="文本框 5"/>
            <p:cNvSpPr txBox="1">
              <a:spLocks noChangeArrowheads="1"/>
            </p:cNvSpPr>
            <p:nvPr/>
          </p:nvSpPr>
          <p:spPr bwMode="auto">
            <a:xfrm>
              <a:off x="1949817" y="2186816"/>
              <a:ext cx="1961515" cy="2016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25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微软雅黑 Light" panose="020B0502040204020203" pitchFamily="34" charset="-122"/>
                  <a:cs typeface="+mn-cs"/>
                </a:rPr>
                <a:t>05</a:t>
              </a:r>
              <a:endParaRPr kumimoji="0" lang="zh-CN" altLang="en-US" sz="125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微软雅黑 Light" panose="020B0502040204020203" pitchFamily="34" charset="-122"/>
                <a:cs typeface="+mn-cs"/>
              </a:endParaRPr>
            </a:p>
          </p:txBody>
        </p:sp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2"/>
            <a:srcRect l="43447" t="18711" r="10242" b="14206"/>
            <a:stretch>
              <a:fillRect/>
            </a:stretch>
          </p:blipFill>
          <p:spPr>
            <a:xfrm>
              <a:off x="1394854" y="2289337"/>
              <a:ext cx="2036614" cy="2036614"/>
            </a:xfrm>
            <a:custGeom>
              <a:avLst/>
              <a:gdLst>
                <a:gd name="connsiteX0" fmla="*/ 893600 w 1787200"/>
                <a:gd name="connsiteY0" fmla="*/ 0 h 1787200"/>
                <a:gd name="connsiteX1" fmla="*/ 1787200 w 1787200"/>
                <a:gd name="connsiteY1" fmla="*/ 893600 h 1787200"/>
                <a:gd name="connsiteX2" fmla="*/ 893600 w 1787200"/>
                <a:gd name="connsiteY2" fmla="*/ 1787200 h 1787200"/>
                <a:gd name="connsiteX3" fmla="*/ 0 w 1787200"/>
                <a:gd name="connsiteY3" fmla="*/ 893600 h 1787200"/>
                <a:gd name="connsiteX4" fmla="*/ 893600 w 1787200"/>
                <a:gd name="connsiteY4" fmla="*/ 0 h 178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87200" h="1787200">
                  <a:moveTo>
                    <a:pt x="893600" y="0"/>
                  </a:moveTo>
                  <a:cubicBezTo>
                    <a:pt x="1387122" y="0"/>
                    <a:pt x="1787200" y="400078"/>
                    <a:pt x="1787200" y="893600"/>
                  </a:cubicBezTo>
                  <a:cubicBezTo>
                    <a:pt x="1787200" y="1387122"/>
                    <a:pt x="1387122" y="1787200"/>
                    <a:pt x="893600" y="1787200"/>
                  </a:cubicBezTo>
                  <a:cubicBezTo>
                    <a:pt x="400078" y="1787200"/>
                    <a:pt x="0" y="1387122"/>
                    <a:pt x="0" y="893600"/>
                  </a:cubicBezTo>
                  <a:cubicBezTo>
                    <a:pt x="0" y="400078"/>
                    <a:pt x="400078" y="0"/>
                    <a:pt x="893600" y="0"/>
                  </a:cubicBezTo>
                  <a:close/>
                </a:path>
              </a:pathLst>
            </a:custGeom>
          </p:spPr>
        </p:pic>
      </p:grpSp>
      <p:sp>
        <p:nvSpPr>
          <p:cNvPr id="14" name="椭圆 13"/>
          <p:cNvSpPr/>
          <p:nvPr/>
        </p:nvSpPr>
        <p:spPr>
          <a:xfrm rot="10800000">
            <a:off x="912813" y="4094163"/>
            <a:ext cx="463550" cy="46355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6" name="椭圆 25"/>
          <p:cNvSpPr/>
          <p:nvPr/>
        </p:nvSpPr>
        <p:spPr>
          <a:xfrm>
            <a:off x="1865313" y="4125913"/>
            <a:ext cx="147637" cy="149225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0" name="椭圆 29"/>
          <p:cNvSpPr/>
          <p:nvPr/>
        </p:nvSpPr>
        <p:spPr>
          <a:xfrm>
            <a:off x="3717925" y="4362450"/>
            <a:ext cx="242888" cy="24288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2" name="椭圆 31"/>
          <p:cNvSpPr/>
          <p:nvPr/>
        </p:nvSpPr>
        <p:spPr>
          <a:xfrm>
            <a:off x="4065588" y="4079875"/>
            <a:ext cx="152400" cy="1524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6" name="椭圆 35"/>
          <p:cNvSpPr/>
          <p:nvPr/>
        </p:nvSpPr>
        <p:spPr>
          <a:xfrm rot="11047877">
            <a:off x="3108325" y="4818063"/>
            <a:ext cx="387350" cy="38735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1" name="椭圆 40"/>
          <p:cNvSpPr/>
          <p:nvPr/>
        </p:nvSpPr>
        <p:spPr>
          <a:xfrm rot="11047877">
            <a:off x="2328863" y="4422775"/>
            <a:ext cx="169862" cy="169863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3" name="椭圆 42"/>
          <p:cNvSpPr/>
          <p:nvPr/>
        </p:nvSpPr>
        <p:spPr>
          <a:xfrm>
            <a:off x="1319213" y="2378075"/>
            <a:ext cx="344487" cy="344488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5" name="椭圆 14"/>
          <p:cNvSpPr/>
          <p:nvPr/>
        </p:nvSpPr>
        <p:spPr>
          <a:xfrm rot="10800000">
            <a:off x="1358900" y="3316288"/>
            <a:ext cx="528638" cy="52705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0" name="椭圆 49"/>
          <p:cNvSpPr/>
          <p:nvPr/>
        </p:nvSpPr>
        <p:spPr>
          <a:xfrm>
            <a:off x="2065338" y="5219700"/>
            <a:ext cx="152400" cy="1524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文本框 17">
            <a:extLst>
              <a:ext uri="{FF2B5EF4-FFF2-40B4-BE49-F238E27FC236}">
                <a16:creationId xmlns:a16="http://schemas.microsoft.com/office/drawing/2014/main" id="{6C8E83B4-D227-41D2-A0D3-4F850C1814B1}"/>
              </a:ext>
            </a:extLst>
          </p:cNvPr>
          <p:cNvSpPr txBox="1"/>
          <p:nvPr/>
        </p:nvSpPr>
        <p:spPr bwMode="auto">
          <a:xfrm>
            <a:off x="4498181" y="2768385"/>
            <a:ext cx="6419849" cy="140929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rPr>
              <a:t>文章變身術</a:t>
            </a:r>
            <a:endParaRPr kumimoji="0" lang="en-US" altLang="zh-TW" sz="88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椭圆 47">
            <a:extLst>
              <a:ext uri="{FF2B5EF4-FFF2-40B4-BE49-F238E27FC236}">
                <a16:creationId xmlns:a16="http://schemas.microsoft.com/office/drawing/2014/main" id="{E02AAC08-7D8D-44F1-86BE-8C99BC5CA5D9}"/>
              </a:ext>
            </a:extLst>
          </p:cNvPr>
          <p:cNvSpPr/>
          <p:nvPr/>
        </p:nvSpPr>
        <p:spPr>
          <a:xfrm>
            <a:off x="10468768" y="4046571"/>
            <a:ext cx="153987" cy="1524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椭圆 48">
            <a:extLst>
              <a:ext uri="{FF2B5EF4-FFF2-40B4-BE49-F238E27FC236}">
                <a16:creationId xmlns:a16="http://schemas.microsoft.com/office/drawing/2014/main" id="{507AFA28-06A7-4921-AF67-8951116E2171}"/>
              </a:ext>
            </a:extLst>
          </p:cNvPr>
          <p:cNvSpPr/>
          <p:nvPr/>
        </p:nvSpPr>
        <p:spPr>
          <a:xfrm>
            <a:off x="10675143" y="4198971"/>
            <a:ext cx="242887" cy="24288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09057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 bwMode="auto">
          <a:xfrm>
            <a:off x="1395413" y="2039938"/>
            <a:ext cx="2665412" cy="2346325"/>
            <a:chOff x="1394854" y="2039732"/>
            <a:chExt cx="2666393" cy="2346735"/>
          </a:xfrm>
        </p:grpSpPr>
        <p:sp>
          <p:nvSpPr>
            <p:cNvPr id="2" name="任意多边形 1"/>
            <p:cNvSpPr/>
            <p:nvPr/>
          </p:nvSpPr>
          <p:spPr>
            <a:xfrm rot="13500000" flipH="1">
              <a:off x="1714058" y="2039732"/>
              <a:ext cx="2347189" cy="2346735"/>
            </a:xfrm>
            <a:custGeom>
              <a:avLst/>
              <a:gdLst>
                <a:gd name="connsiteX0" fmla="*/ 650363 w 4518605"/>
                <a:gd name="connsiteY0" fmla="*/ 3854920 h 4518605"/>
                <a:gd name="connsiteX1" fmla="*/ 657342 w 4518605"/>
                <a:gd name="connsiteY1" fmla="*/ 3861263 h 4518605"/>
                <a:gd name="connsiteX2" fmla="*/ 663685 w 4518605"/>
                <a:gd name="connsiteY2" fmla="*/ 3868242 h 4518605"/>
                <a:gd name="connsiteX3" fmla="*/ 664321 w 4518605"/>
                <a:gd name="connsiteY3" fmla="*/ 3867606 h 4518605"/>
                <a:gd name="connsiteX4" fmla="*/ 811278 w 4518605"/>
                <a:gd name="connsiteY4" fmla="*/ 4001169 h 4518605"/>
                <a:gd name="connsiteX5" fmla="*/ 2252641 w 4518605"/>
                <a:gd name="connsiteY5" fmla="*/ 4518605 h 4518605"/>
                <a:gd name="connsiteX6" fmla="*/ 4518605 w 4518605"/>
                <a:gd name="connsiteY6" fmla="*/ 2252641 h 4518605"/>
                <a:gd name="connsiteX7" fmla="*/ 4341017 w 4518605"/>
                <a:gd name="connsiteY7" fmla="*/ 234852 h 4518605"/>
                <a:gd name="connsiteX8" fmla="*/ 4376100 w 4518605"/>
                <a:gd name="connsiteY8" fmla="*/ 155826 h 4518605"/>
                <a:gd name="connsiteX9" fmla="*/ 4410691 w 4518605"/>
                <a:gd name="connsiteY9" fmla="*/ 121235 h 4518605"/>
                <a:gd name="connsiteX10" fmla="*/ 4386735 w 4518605"/>
                <a:gd name="connsiteY10" fmla="*/ 131870 h 4518605"/>
                <a:gd name="connsiteX11" fmla="*/ 4397370 w 4518605"/>
                <a:gd name="connsiteY11" fmla="*/ 107914 h 4518605"/>
                <a:gd name="connsiteX12" fmla="*/ 4362779 w 4518605"/>
                <a:gd name="connsiteY12" fmla="*/ 142505 h 4518605"/>
                <a:gd name="connsiteX13" fmla="*/ 4283753 w 4518605"/>
                <a:gd name="connsiteY13" fmla="*/ 177588 h 4518605"/>
                <a:gd name="connsiteX14" fmla="*/ 2265964 w 4518605"/>
                <a:gd name="connsiteY14" fmla="*/ 0 h 4518605"/>
                <a:gd name="connsiteX15" fmla="*/ 0 w 4518605"/>
                <a:gd name="connsiteY15" fmla="*/ 2265964 h 4518605"/>
                <a:gd name="connsiteX16" fmla="*/ 517436 w 4518605"/>
                <a:gd name="connsiteY16" fmla="*/ 3707327 h 4518605"/>
                <a:gd name="connsiteX17" fmla="*/ 650999 w 4518605"/>
                <a:gd name="connsiteY17" fmla="*/ 3854284 h 45186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518605" h="4518605">
                  <a:moveTo>
                    <a:pt x="650363" y="3854920"/>
                  </a:moveTo>
                  <a:lnTo>
                    <a:pt x="657342" y="3861263"/>
                  </a:lnTo>
                  <a:lnTo>
                    <a:pt x="663685" y="3868242"/>
                  </a:lnTo>
                  <a:lnTo>
                    <a:pt x="664321" y="3867606"/>
                  </a:lnTo>
                  <a:lnTo>
                    <a:pt x="811278" y="4001169"/>
                  </a:lnTo>
                  <a:cubicBezTo>
                    <a:pt x="1202970" y="4324422"/>
                    <a:pt x="1705128" y="4518605"/>
                    <a:pt x="2252641" y="4518605"/>
                  </a:cubicBezTo>
                  <a:cubicBezTo>
                    <a:pt x="3504098" y="4518605"/>
                    <a:pt x="4518605" y="3504098"/>
                    <a:pt x="4518605" y="2252641"/>
                  </a:cubicBezTo>
                  <a:cubicBezTo>
                    <a:pt x="4518605" y="1544527"/>
                    <a:pt x="4104232" y="871931"/>
                    <a:pt x="4341017" y="234852"/>
                  </a:cubicBezTo>
                  <a:lnTo>
                    <a:pt x="4376100" y="155826"/>
                  </a:lnTo>
                  <a:lnTo>
                    <a:pt x="4410691" y="121235"/>
                  </a:lnTo>
                  <a:lnTo>
                    <a:pt x="4386735" y="131870"/>
                  </a:lnTo>
                  <a:lnTo>
                    <a:pt x="4397370" y="107914"/>
                  </a:lnTo>
                  <a:lnTo>
                    <a:pt x="4362779" y="142505"/>
                  </a:lnTo>
                  <a:lnTo>
                    <a:pt x="4283753" y="177588"/>
                  </a:lnTo>
                  <a:cubicBezTo>
                    <a:pt x="3646674" y="414373"/>
                    <a:pt x="2974078" y="0"/>
                    <a:pt x="2265964" y="0"/>
                  </a:cubicBezTo>
                  <a:cubicBezTo>
                    <a:pt x="1014507" y="0"/>
                    <a:pt x="0" y="1014507"/>
                    <a:pt x="0" y="2265964"/>
                  </a:cubicBezTo>
                  <a:cubicBezTo>
                    <a:pt x="0" y="2813477"/>
                    <a:pt x="194183" y="3315635"/>
                    <a:pt x="517436" y="3707327"/>
                  </a:cubicBezTo>
                  <a:lnTo>
                    <a:pt x="650999" y="385428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3572" name="文本框 5"/>
            <p:cNvSpPr txBox="1">
              <a:spLocks noChangeArrowheads="1"/>
            </p:cNvSpPr>
            <p:nvPr/>
          </p:nvSpPr>
          <p:spPr bwMode="auto">
            <a:xfrm>
              <a:off x="1950177" y="2186816"/>
              <a:ext cx="1960793" cy="20179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25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微软雅黑 Light" panose="020B0502040204020203" pitchFamily="34" charset="-122"/>
                  <a:cs typeface="+mn-cs"/>
                </a:rPr>
                <a:t>04</a:t>
              </a:r>
              <a:endParaRPr kumimoji="0" lang="zh-CN" altLang="en-US" sz="125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微软雅黑 Light" panose="020B0502040204020203" pitchFamily="34" charset="-122"/>
                <a:cs typeface="+mn-cs"/>
              </a:endParaRPr>
            </a:p>
          </p:txBody>
        </p:sp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2"/>
            <a:srcRect l="43447" t="18711" r="10242" b="14206"/>
            <a:stretch>
              <a:fillRect/>
            </a:stretch>
          </p:blipFill>
          <p:spPr>
            <a:xfrm>
              <a:off x="1394854" y="2289337"/>
              <a:ext cx="2036614" cy="2036614"/>
            </a:xfrm>
            <a:custGeom>
              <a:avLst/>
              <a:gdLst>
                <a:gd name="connsiteX0" fmla="*/ 893600 w 1787200"/>
                <a:gd name="connsiteY0" fmla="*/ 0 h 1787200"/>
                <a:gd name="connsiteX1" fmla="*/ 1787200 w 1787200"/>
                <a:gd name="connsiteY1" fmla="*/ 893600 h 1787200"/>
                <a:gd name="connsiteX2" fmla="*/ 893600 w 1787200"/>
                <a:gd name="connsiteY2" fmla="*/ 1787200 h 1787200"/>
                <a:gd name="connsiteX3" fmla="*/ 0 w 1787200"/>
                <a:gd name="connsiteY3" fmla="*/ 893600 h 1787200"/>
                <a:gd name="connsiteX4" fmla="*/ 893600 w 1787200"/>
                <a:gd name="connsiteY4" fmla="*/ 0 h 178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87200" h="1787200">
                  <a:moveTo>
                    <a:pt x="893600" y="0"/>
                  </a:moveTo>
                  <a:cubicBezTo>
                    <a:pt x="1387122" y="0"/>
                    <a:pt x="1787200" y="400078"/>
                    <a:pt x="1787200" y="893600"/>
                  </a:cubicBezTo>
                  <a:cubicBezTo>
                    <a:pt x="1787200" y="1387122"/>
                    <a:pt x="1387122" y="1787200"/>
                    <a:pt x="893600" y="1787200"/>
                  </a:cubicBezTo>
                  <a:cubicBezTo>
                    <a:pt x="400078" y="1787200"/>
                    <a:pt x="0" y="1387122"/>
                    <a:pt x="0" y="893600"/>
                  </a:cubicBezTo>
                  <a:cubicBezTo>
                    <a:pt x="0" y="400078"/>
                    <a:pt x="400078" y="0"/>
                    <a:pt x="893600" y="0"/>
                  </a:cubicBezTo>
                  <a:close/>
                </a:path>
              </a:pathLst>
            </a:custGeom>
          </p:spPr>
        </p:pic>
      </p:grpSp>
      <p:sp>
        <p:nvSpPr>
          <p:cNvPr id="14" name="椭圆 13"/>
          <p:cNvSpPr/>
          <p:nvPr/>
        </p:nvSpPr>
        <p:spPr>
          <a:xfrm rot="10800000">
            <a:off x="912813" y="4094163"/>
            <a:ext cx="463550" cy="46355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6" name="椭圆 25"/>
          <p:cNvSpPr/>
          <p:nvPr/>
        </p:nvSpPr>
        <p:spPr>
          <a:xfrm>
            <a:off x="1865313" y="4125913"/>
            <a:ext cx="147637" cy="14922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0" name="椭圆 29"/>
          <p:cNvSpPr/>
          <p:nvPr/>
        </p:nvSpPr>
        <p:spPr>
          <a:xfrm>
            <a:off x="3717925" y="4362450"/>
            <a:ext cx="242888" cy="24288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2" name="椭圆 31"/>
          <p:cNvSpPr/>
          <p:nvPr/>
        </p:nvSpPr>
        <p:spPr>
          <a:xfrm>
            <a:off x="4065588" y="4079875"/>
            <a:ext cx="152400" cy="1524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6" name="椭圆 35"/>
          <p:cNvSpPr/>
          <p:nvPr/>
        </p:nvSpPr>
        <p:spPr>
          <a:xfrm rot="11047877">
            <a:off x="3108325" y="4818063"/>
            <a:ext cx="387350" cy="38735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1" name="椭圆 40"/>
          <p:cNvSpPr/>
          <p:nvPr/>
        </p:nvSpPr>
        <p:spPr>
          <a:xfrm rot="11047877">
            <a:off x="2328863" y="4422775"/>
            <a:ext cx="169862" cy="169863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3" name="椭圆 42"/>
          <p:cNvSpPr/>
          <p:nvPr/>
        </p:nvSpPr>
        <p:spPr>
          <a:xfrm>
            <a:off x="1319213" y="2378075"/>
            <a:ext cx="344487" cy="34448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5" name="椭圆 14"/>
          <p:cNvSpPr/>
          <p:nvPr/>
        </p:nvSpPr>
        <p:spPr>
          <a:xfrm rot="10800000">
            <a:off x="1358900" y="3316288"/>
            <a:ext cx="528638" cy="52705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0" name="椭圆 49"/>
          <p:cNvSpPr/>
          <p:nvPr/>
        </p:nvSpPr>
        <p:spPr>
          <a:xfrm>
            <a:off x="2065338" y="5219700"/>
            <a:ext cx="152400" cy="1524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文本框 17">
            <a:extLst>
              <a:ext uri="{FF2B5EF4-FFF2-40B4-BE49-F238E27FC236}">
                <a16:creationId xmlns:a16="http://schemas.microsoft.com/office/drawing/2014/main" id="{28907D68-0666-4546-A464-D1636CA76514}"/>
              </a:ext>
            </a:extLst>
          </p:cNvPr>
          <p:cNvSpPr txBox="1"/>
          <p:nvPr/>
        </p:nvSpPr>
        <p:spPr bwMode="auto">
          <a:xfrm>
            <a:off x="4833597" y="534474"/>
            <a:ext cx="6419849" cy="573490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rPr>
              <a:t>第三段寫結果</a:t>
            </a:r>
            <a:endParaRPr lang="en-US" altLang="zh-TW" sz="6000" b="1" dirty="0">
              <a:solidFill>
                <a:prstClr val="black">
                  <a:lumMod val="75000"/>
                  <a:lumOff val="25000"/>
                </a:prst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marR="0" lvl="0" indent="0" algn="l" defTabSz="914400" rtl="0" eaLnBrk="1" fontAlgn="auto" latinLnBrk="0" hangingPunct="1">
              <a:lnSpc>
                <a:spcPts val="1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4000" b="1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◎心中的感覺</a:t>
            </a:r>
            <a:endParaRPr lang="en-US" altLang="zh-TW" sz="4000" b="1" dirty="0">
              <a:solidFill>
                <a:prstClr val="black">
                  <a:lumMod val="75000"/>
                  <a:lumOff val="25000"/>
                </a:prst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marR="0" lvl="0" indent="0" algn="l" defTabSz="914400" rtl="0" eaLnBrk="1" fontAlgn="auto" latinLnBrk="0" hangingPunct="1">
              <a:lnSpc>
                <a:spcPts val="1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4000" b="1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◎兩種以上的收穫</a:t>
            </a:r>
            <a:endParaRPr lang="en-US" altLang="zh-TW" sz="4000" b="1" dirty="0">
              <a:solidFill>
                <a:prstClr val="black">
                  <a:lumMod val="75000"/>
                  <a:lumOff val="25000"/>
                </a:prst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>
              <a:lnSpc>
                <a:spcPts val="11000"/>
              </a:lnSpc>
              <a:defRPr/>
            </a:pPr>
            <a:r>
              <a:rPr lang="en-US" altLang="zh-TW" sz="4000" b="1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【</a:t>
            </a:r>
            <a:r>
              <a:rPr lang="zh-TW" altLang="en-US" sz="4000" b="1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和參觀景點有關係的</a:t>
            </a:r>
            <a:r>
              <a:rPr lang="en-US" altLang="zh-TW" sz="4000" b="1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】</a:t>
            </a:r>
          </a:p>
        </p:txBody>
      </p:sp>
      <p:sp>
        <p:nvSpPr>
          <p:cNvPr id="5" name="椭圆 47">
            <a:extLst>
              <a:ext uri="{FF2B5EF4-FFF2-40B4-BE49-F238E27FC236}">
                <a16:creationId xmlns:a16="http://schemas.microsoft.com/office/drawing/2014/main" id="{1632BE19-D4FD-473A-AC3A-A5567518F7FD}"/>
              </a:ext>
            </a:extLst>
          </p:cNvPr>
          <p:cNvSpPr/>
          <p:nvPr/>
        </p:nvSpPr>
        <p:spPr>
          <a:xfrm>
            <a:off x="10035093" y="2868446"/>
            <a:ext cx="153987" cy="1524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椭圆 48">
            <a:extLst>
              <a:ext uri="{FF2B5EF4-FFF2-40B4-BE49-F238E27FC236}">
                <a16:creationId xmlns:a16="http://schemas.microsoft.com/office/drawing/2014/main" id="{F2C99656-06C5-43A9-9C2B-0C8F5D88A5C8}"/>
              </a:ext>
            </a:extLst>
          </p:cNvPr>
          <p:cNvSpPr/>
          <p:nvPr/>
        </p:nvSpPr>
        <p:spPr>
          <a:xfrm>
            <a:off x="10241468" y="3020846"/>
            <a:ext cx="242887" cy="24288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0400408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65638" y="961719"/>
            <a:ext cx="4876799" cy="5175312"/>
          </a:xfrm>
        </p:spPr>
        <p:txBody>
          <a:bodyPr>
            <a:normAutofit/>
          </a:bodyPr>
          <a:lstStyle/>
          <a:p>
            <a:pPr marL="0" indent="0" eaLnBrk="1" hangingPunct="1">
              <a:buNone/>
            </a:pPr>
            <a:r>
              <a:rPr lang="zh-TW" altLang="en-US" sz="40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這次的戶外</a:t>
            </a:r>
            <a:r>
              <a:rPr lang="zh-TW" altLang="en-US" sz="4000" dirty="0">
                <a:latin typeface="書法中楷（破音二）" panose="02010609010101010101" pitchFamily="49" charset="-120"/>
                <a:ea typeface="書法中楷（破音二）" panose="02010609010101010101" pitchFamily="49" charset="-120"/>
              </a:rPr>
              <a:t>教</a:t>
            </a:r>
            <a:r>
              <a:rPr lang="zh-TW" altLang="en-US" sz="40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學，雖然我被蚊子叮了兩個包，</a:t>
            </a:r>
            <a:r>
              <a:rPr lang="zh-TW" altLang="en-US" sz="4000" dirty="0">
                <a:solidFill>
                  <a:srgbClr val="FF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但</a:t>
            </a:r>
            <a:r>
              <a:rPr lang="zh-TW" altLang="en-US" sz="4000" dirty="0">
                <a:solidFill>
                  <a:srgbClr val="FF0000"/>
                </a:solidFill>
                <a:latin typeface="書法中楷（破音三）" panose="02010609010101010101" pitchFamily="49" charset="-120"/>
                <a:ea typeface="書法中楷（破音三）" panose="02010609010101010101" pitchFamily="49" charset="-120"/>
              </a:rPr>
              <a:t>和</a:t>
            </a:r>
            <a:r>
              <a:rPr lang="zh-TW" altLang="en-US" sz="4000" dirty="0">
                <a:solidFill>
                  <a:srgbClr val="FF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同學玩了刺激的碰碰車</a:t>
            </a:r>
            <a:r>
              <a:rPr lang="zh-TW" altLang="en-US" sz="40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，又在</a:t>
            </a:r>
            <a:r>
              <a:rPr lang="zh-TW" altLang="en-US" sz="4000" dirty="0">
                <a:solidFill>
                  <a:srgbClr val="FF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划船時發現躲藏的青蛙</a:t>
            </a:r>
            <a:r>
              <a:rPr lang="zh-TW" altLang="en-US" sz="40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，真是開心</a:t>
            </a:r>
            <a:r>
              <a:rPr lang="en-US" altLang="zh-TW" sz="40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!</a:t>
            </a:r>
          </a:p>
          <a:p>
            <a:pPr marL="0" indent="0" eaLnBrk="1" hangingPunct="1">
              <a:buNone/>
            </a:pP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3" name="內容版面配置區 2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9438" y="961719"/>
            <a:ext cx="6408047" cy="4806035"/>
          </a:xfrm>
        </p:spPr>
      </p:pic>
    </p:spTree>
    <p:extLst>
      <p:ext uri="{BB962C8B-B14F-4D97-AF65-F5344CB8AC3E}">
        <p14:creationId xmlns:p14="http://schemas.microsoft.com/office/powerpoint/2010/main" val="144152452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4">
            <a:extLst>
              <a:ext uri="{FF2B5EF4-FFF2-40B4-BE49-F238E27FC236}">
                <a16:creationId xmlns:a16="http://schemas.microsoft.com/office/drawing/2014/main" id="{B6B906E5-F4D7-4E40-8038-68D1B5D2D0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00961"/>
            <a:ext cx="10515600" cy="5150841"/>
          </a:xfrm>
        </p:spPr>
        <p:txBody>
          <a:bodyPr>
            <a:normAutofit fontScale="90000"/>
          </a:bodyPr>
          <a:lstStyle/>
          <a:p>
            <a:r>
              <a:rPr lang="zh-TW" altLang="en-US" dirty="0">
                <a:solidFill>
                  <a:schemeClr val="accent2"/>
                </a:solidFill>
              </a:rPr>
              <a:t>                            </a:t>
            </a:r>
            <a:r>
              <a:rPr lang="zh-TW" altLang="en-US" dirty="0">
                <a:solidFill>
                  <a:srgbClr val="0960AE"/>
                </a:solidFill>
              </a:rPr>
              <a:t>放鬆的</a:t>
            </a:r>
            <a:r>
              <a:rPr lang="zh-TW" altLang="en-US" dirty="0"/>
              <a:t>一天</a:t>
            </a:r>
            <a:br>
              <a:rPr lang="en-US" altLang="zh-TW" dirty="0"/>
            </a:br>
            <a:r>
              <a:rPr lang="en-US" altLang="zh-TW" dirty="0"/>
              <a:t>        </a:t>
            </a:r>
            <a:r>
              <a:rPr lang="zh-TW" altLang="en-US" dirty="0"/>
              <a:t>期待已久的戶外教學終於到來，這個</a:t>
            </a:r>
            <a:r>
              <a:rPr lang="zh-TW" altLang="en-US" dirty="0">
                <a:solidFill>
                  <a:srgbClr val="0960AE"/>
                </a:solidFill>
              </a:rPr>
              <a:t>寒冷的</a:t>
            </a:r>
            <a:r>
              <a:rPr lang="zh-TW" altLang="en-US" dirty="0"/>
              <a:t>星期五，我和全班同學要一起到</a:t>
            </a:r>
            <a:r>
              <a:rPr lang="zh-TW" altLang="en-US" dirty="0">
                <a:solidFill>
                  <a:srgbClr val="0960AE"/>
                </a:solidFill>
              </a:rPr>
              <a:t>美麗的</a:t>
            </a:r>
            <a:r>
              <a:rPr lang="zh-TW" altLang="en-US" dirty="0"/>
              <a:t>童年渡假村玩樂一整天。我們準備了背包、水壺和衛生紙，準備集合上遊覽車。</a:t>
            </a:r>
            <a:br>
              <a:rPr lang="en-US" altLang="zh-TW" dirty="0"/>
            </a:br>
            <a:r>
              <a:rPr lang="en-US" altLang="zh-TW" dirty="0"/>
              <a:t>         </a:t>
            </a:r>
            <a:r>
              <a:rPr lang="zh-TW" altLang="en-US" dirty="0"/>
              <a:t>我最喜歡的活動是划船，我們坐上雙輪船，在</a:t>
            </a:r>
            <a:r>
              <a:rPr lang="zh-TW" altLang="en-US" dirty="0">
                <a:solidFill>
                  <a:srgbClr val="0960AE"/>
                </a:solidFill>
              </a:rPr>
              <a:t>危險的</a:t>
            </a:r>
            <a:r>
              <a:rPr lang="zh-TW" altLang="en-US" dirty="0"/>
              <a:t>水池上用力</a:t>
            </a:r>
            <a:r>
              <a:rPr lang="zh-TW" altLang="en-US" dirty="0">
                <a:solidFill>
                  <a:srgbClr val="279445"/>
                </a:solidFill>
              </a:rPr>
              <a:t>撥動</a:t>
            </a:r>
            <a:r>
              <a:rPr lang="zh-TW" altLang="en-US" dirty="0"/>
              <a:t>往前划，</a:t>
            </a:r>
            <a:r>
              <a:rPr lang="zh-TW" altLang="en-US" dirty="0">
                <a:solidFill>
                  <a:srgbClr val="862A6D"/>
                </a:solidFill>
              </a:rPr>
              <a:t>不管</a:t>
            </a:r>
            <a:r>
              <a:rPr lang="zh-TW" altLang="en-US" dirty="0"/>
              <a:t>划船有多</a:t>
            </a:r>
            <a:r>
              <a:rPr lang="zh-TW" altLang="en-US" dirty="0">
                <a:solidFill>
                  <a:srgbClr val="0960AE"/>
                </a:solidFill>
              </a:rPr>
              <a:t>恐怖</a:t>
            </a:r>
            <a:r>
              <a:rPr lang="zh-TW" altLang="en-US" dirty="0"/>
              <a:t>，我的同學</a:t>
            </a:r>
            <a:r>
              <a:rPr lang="zh-TW" altLang="en-US" dirty="0">
                <a:solidFill>
                  <a:srgbClr val="862A6D"/>
                </a:solidFill>
              </a:rPr>
              <a:t>都</a:t>
            </a:r>
            <a:r>
              <a:rPr lang="zh-TW" altLang="en-US" dirty="0"/>
              <a:t>會陪伴我，讓我覺得很安心。</a:t>
            </a:r>
            <a:br>
              <a:rPr lang="en-US" altLang="zh-TW" dirty="0"/>
            </a:br>
            <a:r>
              <a:rPr lang="en-US" altLang="zh-TW" dirty="0"/>
              <a:t>         </a:t>
            </a:r>
            <a:r>
              <a:rPr lang="zh-TW" altLang="en-US" dirty="0"/>
              <a:t>這次的戶外教學，雖然我被蚊子叮了兩個包，但和同學</a:t>
            </a:r>
            <a:r>
              <a:rPr lang="zh-TW" altLang="en-US" dirty="0">
                <a:solidFill>
                  <a:srgbClr val="FF0000"/>
                </a:solidFill>
              </a:rPr>
              <a:t>玩了刺激的碰碰車</a:t>
            </a:r>
            <a:r>
              <a:rPr lang="zh-TW" altLang="en-US" dirty="0"/>
              <a:t>，又在</a:t>
            </a:r>
            <a:r>
              <a:rPr lang="zh-TW" altLang="en-US" dirty="0">
                <a:solidFill>
                  <a:srgbClr val="FF0000"/>
                </a:solidFill>
              </a:rPr>
              <a:t>划船時發現躲藏的青蛙</a:t>
            </a:r>
            <a:r>
              <a:rPr lang="zh-TW" altLang="en-US" dirty="0"/>
              <a:t>，真是開心</a:t>
            </a:r>
            <a:r>
              <a:rPr lang="en-US" altLang="zh-TW" dirty="0"/>
              <a:t>!</a:t>
            </a:r>
            <a:br>
              <a:rPr lang="zh-TW" altLang="en-US" dirty="0"/>
            </a:br>
            <a:br>
              <a:rPr lang="en-US" altLang="zh-TW" dirty="0"/>
            </a:b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2724304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Franklin Gothic">
      <a:majorFont>
        <a:latin typeface="Franklin Gothic Medium" panose="020B0603020102020204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微软雅黑">
  <a:themeElements>
    <a:clrScheme name="平面图表4配色(合集配色)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3DBCC0"/>
      </a:accent1>
      <a:accent2>
        <a:srgbClr val="FFC535"/>
      </a:accent2>
      <a:accent3>
        <a:srgbClr val="EB7513"/>
      </a:accent3>
      <a:accent4>
        <a:srgbClr val="C8C2AC"/>
      </a:accent4>
      <a:accent5>
        <a:srgbClr val="76AFAF"/>
      </a:accent5>
      <a:accent6>
        <a:srgbClr val="F4EFDF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>
          <a:defRPr dirty="0">
            <a:latin typeface="微软雅黑 Light" panose="020B0502040204020203" pitchFamily="34" charset="-122"/>
            <a:ea typeface="微软雅黑 Light" panose="020B0502040204020203" pitchFamily="34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573</TotalTime>
  <Words>808</Words>
  <Application>Microsoft Office PowerPoint</Application>
  <PresentationFormat>寬螢幕</PresentationFormat>
  <Paragraphs>317</Paragraphs>
  <Slides>26</Slides>
  <Notes>1</Notes>
  <HiddenSlides>0</HiddenSlides>
  <MMClips>0</MMClips>
  <ScaleCrop>false</ScaleCrop>
  <HeadingPairs>
    <vt:vector size="6" baseType="variant">
      <vt:variant>
        <vt:lpstr>使用字型</vt:lpstr>
      </vt:variant>
      <vt:variant>
        <vt:i4>25</vt:i4>
      </vt:variant>
      <vt:variant>
        <vt:lpstr>佈景主題</vt:lpstr>
      </vt:variant>
      <vt:variant>
        <vt:i4>4</vt:i4>
      </vt:variant>
      <vt:variant>
        <vt:lpstr>投影片標題</vt:lpstr>
      </vt:variant>
      <vt:variant>
        <vt:i4>26</vt:i4>
      </vt:variant>
    </vt:vector>
  </HeadingPairs>
  <TitlesOfParts>
    <vt:vector size="55" baseType="lpstr">
      <vt:lpstr>等线</vt:lpstr>
      <vt:lpstr>微软雅黑</vt:lpstr>
      <vt:lpstr>宋体</vt:lpstr>
      <vt:lpstr>文鼎標楷注音</vt:lpstr>
      <vt:lpstr>文鼎標楷注音破音一</vt:lpstr>
      <vt:lpstr>文鼎標楷注音破音二</vt:lpstr>
      <vt:lpstr>書法中楷（注音一）</vt:lpstr>
      <vt:lpstr>書法中楷（破音二）</vt:lpstr>
      <vt:lpstr>書法中楷（破音三）</vt:lpstr>
      <vt:lpstr>華康黑體W7注音</vt:lpstr>
      <vt:lpstr>華康黑體W7破音一</vt:lpstr>
      <vt:lpstr>華康標楷W5注音</vt:lpstr>
      <vt:lpstr>華康標楷W5破音一</vt:lpstr>
      <vt:lpstr>微软雅黑 Light</vt:lpstr>
      <vt:lpstr>微軟正黑體</vt:lpstr>
      <vt:lpstr>新細明體</vt:lpstr>
      <vt:lpstr>標楷體</vt:lpstr>
      <vt:lpstr>Arial</vt:lpstr>
      <vt:lpstr>Calibri</vt:lpstr>
      <vt:lpstr>Calibri Light</vt:lpstr>
      <vt:lpstr>Century Gothic</vt:lpstr>
      <vt:lpstr>Franklin Gothic Book</vt:lpstr>
      <vt:lpstr>Franklin Gothic Medium</vt:lpstr>
      <vt:lpstr>Times New Roman</vt:lpstr>
      <vt:lpstr>Wingdings 2</vt:lpstr>
      <vt:lpstr>Office 佈景主題</vt:lpstr>
      <vt:lpstr>2_Office 佈景主題</vt:lpstr>
      <vt:lpstr>3_Office 佈景主題</vt:lpstr>
      <vt:lpstr>微软雅黑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                            放鬆的一天         期待已久的戶外教學終於到來，這個寒冷的星期五，我和全班同學要一起到美麗的童年渡假村玩樂一整天。我們準備了背包、水壺和衛生紙，準備集合上遊覽車。          我最喜歡的活動是划船，我們坐上雙輪船，在危險的水池上用力撥動往前划，不管划船有多恐怖，我的同學都會陪伴我，讓我覺得很安心。          這次的戶外教學，雖然我被蚊子叮了兩個包，但和同學玩了刺激的碰碰車，又在划船時發現躲藏的青蛙，真是開心!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瑛娟 魏</dc:creator>
  <cp:lastModifiedBy>user</cp:lastModifiedBy>
  <cp:revision>80</cp:revision>
  <dcterms:created xsi:type="dcterms:W3CDTF">2020-10-21T02:05:19Z</dcterms:created>
  <dcterms:modified xsi:type="dcterms:W3CDTF">2020-12-08T08:29:05Z</dcterms:modified>
</cp:coreProperties>
</file>