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9" r:id="rId6"/>
    <p:sldId id="263" r:id="rId7"/>
    <p:sldId id="267" r:id="rId8"/>
    <p:sldId id="264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302" y="2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56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8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60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6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9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2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67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8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63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07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62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3A03E-6A7B-4E5D-8B1A-20E063136A10}" type="datetimeFigureOut">
              <a:rPr lang="zh-TW" altLang="en-US" smtClean="0"/>
              <a:t>2015/12/23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83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93884" y="5949280"/>
            <a:ext cx="2950116" cy="67550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數字好好玩</a:t>
            </a:r>
          </a:p>
        </p:txBody>
      </p:sp>
    </p:spTree>
    <p:extLst>
      <p:ext uri="{BB962C8B-B14F-4D97-AF65-F5344CB8AC3E}">
        <p14:creationId xmlns:p14="http://schemas.microsoft.com/office/powerpoint/2010/main" val="9164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三心二意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一個頭兩個大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四海為家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六神無主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七上八下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十之八九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千方百計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12" y="1412776"/>
            <a:ext cx="4338748" cy="5040560"/>
          </a:xfrm>
        </p:spPr>
      </p:pic>
    </p:spTree>
    <p:extLst>
      <p:ext uri="{BB962C8B-B14F-4D97-AF65-F5344CB8AC3E}">
        <p14:creationId xmlns:p14="http://schemas.microsoft.com/office/powerpoint/2010/main" val="41610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038600" cy="4824536"/>
          </a:xfr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56792"/>
            <a:ext cx="4216735" cy="4824536"/>
          </a:xfrm>
        </p:spPr>
      </p:pic>
    </p:spTree>
    <p:extLst>
      <p:ext uri="{BB962C8B-B14F-4D97-AF65-F5344CB8AC3E}">
        <p14:creationId xmlns:p14="http://schemas.microsoft.com/office/powerpoint/2010/main" val="19976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有趣的中國字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4111859" cy="4680520"/>
          </a:xfrm>
        </p:spPr>
      </p:pic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4111859" cy="4680520"/>
          </a:xfrm>
        </p:spPr>
      </p:pic>
    </p:spTree>
    <p:extLst>
      <p:ext uri="{BB962C8B-B14F-4D97-AF65-F5344CB8AC3E}">
        <p14:creationId xmlns:p14="http://schemas.microsoft.com/office/powerpoint/2010/main" val="5012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十三、數字好好玩</a:t>
            </a:r>
          </a:p>
          <a:p>
            <a:pPr marL="0" indent="0">
              <a:buNone/>
            </a:pP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甲：○○○　乙：○○○　上臺一鞠躬。）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甲：上課了！我們可要專心一點兒，一心二用或是三心二意都很容易出錯，到時候問題可能就會從四面八方跑出來……。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乙：你怎麼了？嘴巴動個不停，是在學數數兒嗎？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甲：才不是呢！我發現，當語文遇上數字，可真好玩，真有趣！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乙：語文──數字──，這有關連嗎？你說的話讓我「一個頭兩個大」。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甲：有，可多著呢！你說的話裡面，不是帶著很多數字嗎？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乙：那倒是。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甲：你發現了嗎？我們平常說的話裡面，有好多都和數目字有關。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乙：數目字？一二三四五六七八九十啊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85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十三、數字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好好玩</a:t>
            </a:r>
          </a:p>
          <a:p>
            <a:pPr marL="0" indent="0">
              <a:buNone/>
            </a:pP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甲：○○○　乙：○○○　上臺一鞠躬。）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甲：上課了！我們可要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專心一點兒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一心二用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或是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三心二意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都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很容易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出錯，到時候問題可能就會從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四面八方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跑出來……。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乙：你怎麼了？嘴巴動個不停，是在學數數兒嗎？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甲：才不是呢！我發現，當語文遇上數字，可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真好玩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真有趣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！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乙：語文──數字──，這有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關連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嗎？你說的話讓我「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一個頭兩個大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甲：有，可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著呢！你說的話裡面，不是帶著很多數字嗎？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乙：那倒是。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甲：你發現了嗎？我們平常說的話裡面，有好多都和數目字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有關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乙：數目字？一二三四五六七八九十啊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193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十三、數字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好好玩</a:t>
            </a:r>
          </a:p>
          <a:p>
            <a:pPr marL="0" indent="0">
              <a:buNone/>
            </a:pP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甲：○○○　乙：○○○　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上臺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一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鞠躬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。）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了！我們可要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專心一點兒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一心二用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或是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三心二意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都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很容易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出錯，到時候問題可能就會從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四面八方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跑出來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……。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乙：你怎麼了？嘴巴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動個不停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，是在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學數數兒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甲：才不是呢！我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發現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，當語文遇上數字，可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真好玩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真有趣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！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乙：語文──數字──，這有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關連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嗎？你說的話讓我「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一個頭兩個大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甲：有，可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著呢！你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的話裡面，不是帶著很多數字嗎？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乙：那倒是。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甲：你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發現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了嗎？我們平常</a:t>
            </a:r>
            <a:r>
              <a:rPr lang="zh-TW" altLang="zh-TW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的話裡面，有好多都和數目字</a:t>
            </a:r>
            <a:r>
              <a:rPr lang="zh-TW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有關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乙：數目字？一二三四五六七八九十啊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990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625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甲：對，從一到十，數目字全用上了！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乙：是嗎？你說來聽聽。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甲：比如說：我今天會有「一鳴驚人」的表現，你可要認真聽，才能聽得「一清二楚」。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乙：不錯！有一有二。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甲：是呀！不只是這樣，我還能「接二連三」的說個不停呢！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乙：真的嗎？你可別吹牛。四？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甲：合作是很重要的，所以我們才常說「三個臭皮匠，勝過一個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！」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乙：四啊？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甲：「三」個臭皮匠加「一」個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乙：加法呀？那不算！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甲：好，換一個。我長大後想要當個船員，到各地遊山玩水，「四海為家」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018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625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甲：對，從一到十，數目字全用上了！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乙：是嗎？你說來聽聽。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甲：比如說：我今天會有「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一鳴驚人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」的表現，你可要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認真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聽，才能聽得「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一清二楚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乙：不錯！有一有二。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甲：是呀！不只是這樣，我還能「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接二連三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」的說個不停呢！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真的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嗎？你可別吹牛。四？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甲：合作是很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重要的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，所以我們才常說「三個臭皮匠，勝過一個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！」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乙：四啊？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甲：「三」個臭皮匠加「一」個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乙：加法呀？那不算！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甲：好，換一個。我長大後想要當個船員，到各地遊山玩水，「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四海為家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773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625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甲：對，從一到十，數目字全用上了！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乙：是嗎？你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說來聽聽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甲：比如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：我今天會有「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一鳴驚人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」的表現，你可要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認真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聽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，才能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聽得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一清二楚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乙：不錯！有一有二。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甲：是呀！不只是這樣，我還能「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接二連三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說個不停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呢！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真的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嗎？你可別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吹牛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。四？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甲：合作是很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重要的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，所以我們才常說「三個臭皮匠，勝過一個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！」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乙：四啊？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甲：「三」個臭皮匠加「一」個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諸葛亮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乙：加法呀？那不算！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甲：好，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換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一個。我長大後想要當個船員，到各地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遊山玩水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四海為家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748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乙：五？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甲：我對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陳樹菊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奶奶真是佩服得「五體投地」。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乙：六？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甲：你現在是不是緊張到「六神無主」，不知該如何是好？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乙：七？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甲：你心裡明明「七上八下」，別再故作鎮定了。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乙：我才不會呢！再來！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甲：想要有學問，「十之八九」得多讀書，和書成為好朋友才有可能。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乙：從一到十，可真不少哇！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甲：是呀！當語文遇上數字，是不是真的很有趣呢？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乙：說實話，你「十全十美」的表現，令我好佩服呀！</a:t>
            </a:r>
          </a:p>
        </p:txBody>
      </p:sp>
    </p:spTree>
    <p:extLst>
      <p:ext uri="{BB962C8B-B14F-4D97-AF65-F5344CB8AC3E}">
        <p14:creationId xmlns:p14="http://schemas.microsoft.com/office/powerpoint/2010/main" val="151431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乙：五？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甲：我對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陳樹菊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奶奶真是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佩服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得「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五體投地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乙：六？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甲：你現在是不是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緊張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到「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六神無主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」，不知該如何是好？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乙：七？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甲：你心裡明明「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七上八下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」，別再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故作鎮定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了。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乙：我才不會呢！再來！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甲：想要有學問，「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十之八九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」得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讀書，和書成為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朋友才有可能。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乙：從一到十，可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真不少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哇！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甲：是呀！當語文遇上數字，是不是真的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很有趣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呢？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乙：說實話，你「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十全十美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」的表現，令我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好佩服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呀！</a:t>
            </a:r>
          </a:p>
        </p:txBody>
      </p:sp>
    </p:spTree>
    <p:extLst>
      <p:ext uri="{BB962C8B-B14F-4D97-AF65-F5344CB8AC3E}">
        <p14:creationId xmlns:p14="http://schemas.microsoft.com/office/powerpoint/2010/main" val="251316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乙：五？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甲：我對</a:t>
            </a:r>
            <a:r>
              <a:rPr lang="zh-TW" altLang="zh-TW" sz="3600" u="sng" dirty="0">
                <a:latin typeface="標楷體" pitchFamily="65" charset="-120"/>
                <a:ea typeface="標楷體" pitchFamily="65" charset="-120"/>
              </a:rPr>
              <a:t>陳樹菊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奶奶真是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佩服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得「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五體投地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乙：六？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甲：你現在是不是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緊張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到「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六神無主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」，不知該如何是好？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乙：七？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甲：你心裡明明「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七上八下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」，別再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故作鎮定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了。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乙：我才不會呢！再來！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甲：想要有學問，「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十之八九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」得多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讀書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，和書成為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朋友才有可能。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乙：從一到十，可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真不少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哇！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甲：是呀！當語文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遇上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數字，是不是真的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很有趣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呢？</a:t>
            </a:r>
          </a:p>
          <a:p>
            <a:pPr marL="0" indent="0">
              <a:buNone/>
            </a:pP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乙：</a:t>
            </a:r>
            <a:r>
              <a:rPr lang="zh-TW" altLang="zh-TW" sz="36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說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實話，你「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十全十美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」的表現，令我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好佩服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呀！</a:t>
            </a:r>
          </a:p>
        </p:txBody>
      </p:sp>
    </p:spTree>
    <p:extLst>
      <p:ext uri="{BB962C8B-B14F-4D97-AF65-F5344CB8AC3E}">
        <p14:creationId xmlns:p14="http://schemas.microsoft.com/office/powerpoint/2010/main" val="20391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甲：哈哈！謝謝你發自內心的讚美，我「千方百計」就是為了要聽到你這一句話呢！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乙：好了！「千言萬語」不如這一句。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甲：哪一句？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乙：下課了！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（甲：○○○　乙：○○○　下臺一鞠躬。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zh-TW" altLang="en-US" sz="25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137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甲：哈哈！謝謝你發自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內心的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讚美，我「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千方百計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」就是為了要聽到你這一句話呢！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乙：好了！「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千言萬語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」不如這一句。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甲：哪一句？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乙：下課了！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（甲：○○○　乙：○○○　下臺一鞠躬。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zh-TW" altLang="en-US" sz="25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49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標記出課文裡的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形容詞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動詞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甲：哈哈！謝謝你發自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內心的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讚美，我「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千方百計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」就是為了要</a:t>
            </a:r>
            <a:r>
              <a:rPr lang="zh-TW" altLang="en-US" sz="25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聽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到你這一句話呢！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乙：好了！「</a:t>
            </a:r>
            <a:r>
              <a:rPr lang="zh-TW" altLang="en-US" sz="2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千言萬語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」不如這一句。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甲：哪一句？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乙：</a:t>
            </a:r>
            <a:r>
              <a:rPr lang="zh-TW" altLang="en-US" sz="25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下課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了！</a:t>
            </a:r>
          </a:p>
          <a:p>
            <a:pPr marL="0" indent="0">
              <a:buNone/>
            </a:pP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（甲：○○○　乙：○○○　</a:t>
            </a:r>
            <a:r>
              <a:rPr lang="zh-TW" altLang="en-US" sz="25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下臺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一</a:t>
            </a:r>
            <a:r>
              <a:rPr lang="zh-TW" altLang="en-US" sz="25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鞠躬</a:t>
            </a:r>
            <a:r>
              <a:rPr lang="zh-TW" altLang="en-US" sz="2500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zh-TW" altLang="en-US" sz="25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46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1229</Words>
  <Application>Microsoft Office PowerPoint</Application>
  <PresentationFormat>如螢幕大小 (4:3)</PresentationFormat>
  <Paragraphs>143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數字好好玩</vt:lpstr>
      <vt:lpstr>詞語釋義</vt:lpstr>
      <vt:lpstr>詞語釋義</vt:lpstr>
      <vt:lpstr>有趣的中國字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  <vt:lpstr>【標記出課文裡的形容詞和動詞】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聽神木說話</dc:title>
  <dc:creator>user</dc:creator>
  <cp:lastModifiedBy>Windows 使用者</cp:lastModifiedBy>
  <cp:revision>22</cp:revision>
  <dcterms:created xsi:type="dcterms:W3CDTF">2015-12-09T15:11:01Z</dcterms:created>
  <dcterms:modified xsi:type="dcterms:W3CDTF">2015-12-23T03:16:11Z</dcterms:modified>
</cp:coreProperties>
</file>