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4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D25C-9CCE-4325-BF76-15D37B01B33B}" type="datetimeFigureOut">
              <a:rPr lang="zh-TW" altLang="en-US" smtClean="0"/>
              <a:t>2014/6/6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829C-8FEA-4959-8762-9EB735131A0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D25C-9CCE-4325-BF76-15D37B01B33B}" type="datetimeFigureOut">
              <a:rPr lang="zh-TW" altLang="en-US" smtClean="0"/>
              <a:t>2014/6/6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829C-8FEA-4959-8762-9EB735131A0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D25C-9CCE-4325-BF76-15D37B01B33B}" type="datetimeFigureOut">
              <a:rPr lang="zh-TW" altLang="en-US" smtClean="0"/>
              <a:t>2014/6/6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44D829C-8FEA-4959-8762-9EB735131A0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D25C-9CCE-4325-BF76-15D37B01B33B}" type="datetimeFigureOut">
              <a:rPr lang="zh-TW" altLang="en-US" smtClean="0"/>
              <a:t>2014/6/6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829C-8FEA-4959-8762-9EB735131A0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D25C-9CCE-4325-BF76-15D37B01B33B}" type="datetimeFigureOut">
              <a:rPr lang="zh-TW" altLang="en-US" smtClean="0"/>
              <a:t>2014/6/6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829C-8FEA-4959-8762-9EB735131A0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D25C-9CCE-4325-BF76-15D37B01B33B}" type="datetimeFigureOut">
              <a:rPr lang="zh-TW" altLang="en-US" smtClean="0"/>
              <a:t>2014/6/6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829C-8FEA-4959-8762-9EB735131A0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D25C-9CCE-4325-BF76-15D37B01B33B}" type="datetimeFigureOut">
              <a:rPr lang="zh-TW" altLang="en-US" smtClean="0"/>
              <a:t>2014/6/6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829C-8FEA-4959-8762-9EB735131A0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D25C-9CCE-4325-BF76-15D37B01B33B}" type="datetimeFigureOut">
              <a:rPr lang="zh-TW" altLang="en-US" smtClean="0"/>
              <a:t>2014/6/6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829C-8FEA-4959-8762-9EB735131A0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zh-TW" alt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按一下圖示以新增圖片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D25C-9CCE-4325-BF76-15D37B01B33B}" type="datetimeFigureOut">
              <a:rPr lang="zh-TW" altLang="en-US" smtClean="0"/>
              <a:t>2014/6/6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829C-8FEA-4959-8762-9EB735131A0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D25C-9CCE-4325-BF76-15D37B01B33B}" type="datetimeFigureOut">
              <a:rPr lang="zh-TW" altLang="en-US" smtClean="0"/>
              <a:t>2014/6/6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829C-8FEA-4959-8762-9EB735131A0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D25C-9CCE-4325-BF76-15D37B01B33B}" type="datetimeFigureOut">
              <a:rPr lang="zh-TW" altLang="en-US" smtClean="0"/>
              <a:t>2014/6/6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829C-8FEA-4959-8762-9EB735131A0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39D25C-9CCE-4325-BF76-15D37B01B33B}" type="datetimeFigureOut">
              <a:rPr lang="zh-TW" altLang="en-US" smtClean="0"/>
              <a:t>2014/6/6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44D829C-8FEA-4959-8762-9EB735131A0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uLLN7gTKd5I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vcUvEsfVJ5w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&#31354;&#27683;&#27737;&#26579;.pptx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4nghGBX8594" TargetMode="External"/><Relationship Id="rId2" Type="http://schemas.openxmlformats.org/officeDocument/2006/relationships/hyperlink" Target="http://www.youtube.com/watch?v=1ghi18HzJ08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youtube.com/watch?v=nbun-HyarCw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&#21628;&#21560;&#30340;&#39080;&#38570;.doc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wiqo8b6gxg" TargetMode="External"/><Relationship Id="rId2" Type="http://schemas.openxmlformats.org/officeDocument/2006/relationships/hyperlink" Target="http://www.youtube.com/watch?v=z4yQlwGBjbI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&#20844;&#20849;&#38651;&#35222;%20&#25105;&#20497;&#30340;&#23798;&#27231;&#36554;&#34892;&#19981;&#34892;%20-%20YouTube1.mp4" TargetMode="External"/><Relationship Id="rId4" Type="http://schemas.openxmlformats.org/officeDocument/2006/relationships/hyperlink" Target="&#20844;&#20849;&#38651;&#35222;%20&#25105;&#20497;&#30340;&#23798;&#21628;&#21560;&#20043;&#38291;%20-%20YouTube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 smtClean="0"/>
              <a:t>之 空氣污染篇</a:t>
            </a:r>
            <a:endParaRPr lang="zh-TW" altLang="en-US" sz="4800" dirty="0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1619672" y="1556792"/>
            <a:ext cx="6840760" cy="1800200"/>
          </a:xfrm>
        </p:spPr>
        <p:txBody>
          <a:bodyPr>
            <a:normAutofit/>
          </a:bodyPr>
          <a:lstStyle/>
          <a:p>
            <a:r>
              <a:rPr lang="zh-TW" altLang="en-US" sz="7200" dirty="0" smtClean="0"/>
              <a:t>搶救地球大作戰</a:t>
            </a:r>
            <a:endParaRPr lang="zh-TW" alt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259632" y="4077072"/>
            <a:ext cx="7086600" cy="1828800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sz="5300" dirty="0" smtClean="0"/>
              <a:t>1. </a:t>
            </a:r>
            <a:r>
              <a:rPr lang="zh-TW" altLang="en-US" sz="5300" dirty="0" smtClean="0"/>
              <a:t>影片</a:t>
            </a:r>
            <a:r>
              <a:rPr lang="en-US" altLang="zh-TW" sz="5300" dirty="0" smtClean="0"/>
              <a:t/>
            </a:r>
            <a:br>
              <a:rPr lang="en-US" altLang="zh-TW" sz="5300" dirty="0" smtClean="0"/>
            </a:br>
            <a:r>
              <a:rPr lang="zh-TW" altLang="en-US" sz="5300" dirty="0" smtClean="0"/>
              <a:t>「誰是空氣汙染的罪人」</a:t>
            </a:r>
            <a:r>
              <a:rPr lang="en-US" altLang="zh-TW" dirty="0">
                <a:hlinkClick r:id="rId2"/>
              </a:rPr>
              <a:t>http://</a:t>
            </a:r>
            <a:r>
              <a:rPr lang="en-US" altLang="zh-TW" dirty="0" smtClean="0">
                <a:hlinkClick r:id="rId2"/>
              </a:rPr>
              <a:t>www.youtube.com/watch?v=uLLN7gTKd5I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>
          <a:xfrm>
            <a:off x="1547664" y="3861048"/>
            <a:ext cx="7086600" cy="1509712"/>
          </a:xfrm>
        </p:spPr>
        <p:txBody>
          <a:bodyPr/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3212976"/>
            <a:ext cx="7086600" cy="1828800"/>
          </a:xfrm>
        </p:spPr>
        <p:txBody>
          <a:bodyPr/>
          <a:lstStyle/>
          <a:p>
            <a:r>
              <a:rPr lang="en-US" altLang="zh-TW" dirty="0"/>
              <a:t>2. </a:t>
            </a:r>
            <a:r>
              <a:rPr lang="zh-TW" altLang="en-US" dirty="0"/>
              <a:t>我們的島─空氣的滋味</a:t>
            </a:r>
            <a:br>
              <a:rPr lang="zh-TW" altLang="en-US" dirty="0"/>
            </a:br>
            <a:r>
              <a:rPr lang="en-US" altLang="zh-TW" dirty="0">
                <a:hlinkClick r:id="rId2"/>
              </a:rPr>
              <a:t>http://</a:t>
            </a:r>
            <a:r>
              <a:rPr lang="en-US" altLang="zh-TW" dirty="0" smtClean="0">
                <a:hlinkClick r:id="rId2"/>
              </a:rPr>
              <a:t>www.youtube.com/watch?v=vcUvEsfVJ5w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93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1844824"/>
            <a:ext cx="7086600" cy="1828800"/>
          </a:xfrm>
        </p:spPr>
        <p:txBody>
          <a:bodyPr/>
          <a:lstStyle/>
          <a:p>
            <a:r>
              <a:rPr lang="zh-TW" altLang="en-US" sz="8800" dirty="0" smtClean="0"/>
              <a:t>問題與討論</a:t>
            </a:r>
            <a:endParaRPr lang="zh-TW" altLang="en-US" sz="88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6237312"/>
            <a:ext cx="7776864" cy="1828800"/>
          </a:xfrm>
        </p:spPr>
        <p:txBody>
          <a:bodyPr/>
          <a:lstStyle/>
          <a:p>
            <a:r>
              <a:rPr lang="en-US" altLang="zh-TW" sz="5400" dirty="0" smtClean="0"/>
              <a:t>(1)</a:t>
            </a:r>
            <a:r>
              <a:rPr lang="zh-TW" altLang="zh-TW" sz="5400" dirty="0" smtClean="0"/>
              <a:t>影片中的林園位於台灣的那一縣市？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zh-TW" dirty="0" smtClean="0"/>
              <a:t/>
            </a:r>
            <a:br>
              <a:rPr lang="zh-TW" altLang="zh-TW" dirty="0" smtClean="0"/>
            </a:b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1988840"/>
            <a:ext cx="7086600" cy="1828800"/>
          </a:xfrm>
        </p:spPr>
        <p:txBody>
          <a:bodyPr/>
          <a:lstStyle/>
          <a:p>
            <a:r>
              <a:rPr lang="en-US" altLang="zh-TW" sz="5400" dirty="0"/>
              <a:t>(2)</a:t>
            </a:r>
            <a:r>
              <a:rPr lang="zh-TW" altLang="en-US" sz="5400" dirty="0"/>
              <a:t>林園的居民面臨那些問題呢？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851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7624" y="1916832"/>
            <a:ext cx="7086600" cy="1828800"/>
          </a:xfrm>
        </p:spPr>
        <p:txBody>
          <a:bodyPr/>
          <a:lstStyle/>
          <a:p>
            <a:r>
              <a:rPr lang="en-US" altLang="zh-TW" sz="5400" dirty="0"/>
              <a:t>(3)</a:t>
            </a:r>
            <a:r>
              <a:rPr lang="zh-TW" altLang="en-US" sz="5400" dirty="0"/>
              <a:t>你覺得這些工業區的存在是有需要的嗎？你的看法是什麼？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584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31640" y="2420888"/>
            <a:ext cx="7086600" cy="1828800"/>
          </a:xfrm>
        </p:spPr>
        <p:txBody>
          <a:bodyPr/>
          <a:lstStyle/>
          <a:p>
            <a:r>
              <a:rPr lang="en-US" altLang="zh-TW" sz="5400" dirty="0"/>
              <a:t>(4)</a:t>
            </a:r>
            <a:r>
              <a:rPr lang="zh-TW" altLang="en-US" sz="5400" dirty="0"/>
              <a:t>影片中提到空氣的汙染源主要有固定和移動的汙染。你記得各有那些嗎？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54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1988840"/>
            <a:ext cx="7086600" cy="1828800"/>
          </a:xfrm>
        </p:spPr>
        <p:txBody>
          <a:bodyPr/>
          <a:lstStyle/>
          <a:p>
            <a:r>
              <a:rPr lang="zh-TW" altLang="en-US" dirty="0"/>
              <a:t> </a:t>
            </a:r>
            <a:r>
              <a:rPr lang="en-US" altLang="zh-TW" sz="5400" dirty="0"/>
              <a:t>(1)</a:t>
            </a:r>
            <a:r>
              <a:rPr lang="zh-TW" altLang="en-US" sz="5400" dirty="0"/>
              <a:t>空氣汙染造成的影響有那些？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600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75656" y="1844824"/>
            <a:ext cx="7086600" cy="1828800"/>
          </a:xfrm>
        </p:spPr>
        <p:txBody>
          <a:bodyPr/>
          <a:lstStyle/>
          <a:p>
            <a:r>
              <a:rPr lang="en-US" altLang="zh-TW" sz="6000" dirty="0"/>
              <a:t>(2)</a:t>
            </a:r>
            <a:r>
              <a:rPr lang="zh-TW" altLang="en-US" sz="6000" dirty="0"/>
              <a:t>酸雨是如何形成的？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561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7624" y="2996952"/>
            <a:ext cx="7086600" cy="1828800"/>
          </a:xfrm>
        </p:spPr>
        <p:txBody>
          <a:bodyPr/>
          <a:lstStyle/>
          <a:p>
            <a:r>
              <a:rPr lang="en-US" altLang="zh-TW" sz="5400" dirty="0"/>
              <a:t>(3)</a:t>
            </a:r>
            <a:r>
              <a:rPr lang="zh-TW" altLang="en-US" sz="5400" dirty="0"/>
              <a:t>什麼是溫室效應呢</a:t>
            </a:r>
            <a:r>
              <a:rPr lang="zh-TW" altLang="en-US" sz="5400" dirty="0" smtClean="0"/>
              <a:t>？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r>
              <a:rPr lang="en-US" altLang="zh-TW" sz="5400" dirty="0"/>
              <a:t/>
            </a:r>
            <a:br>
              <a:rPr lang="en-US" altLang="zh-TW" sz="5400" dirty="0"/>
            </a:br>
            <a:r>
              <a:rPr lang="en-US" altLang="zh-TW" sz="5400" dirty="0"/>
              <a:t>(4)</a:t>
            </a:r>
            <a:r>
              <a:rPr lang="zh-TW" altLang="en-US" sz="5400" dirty="0"/>
              <a:t>溫室效應造的的影響有那些呢？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5576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2276872"/>
            <a:ext cx="7086600" cy="1828800"/>
          </a:xfrm>
        </p:spPr>
        <p:txBody>
          <a:bodyPr/>
          <a:lstStyle/>
          <a:p>
            <a:r>
              <a:rPr lang="en-US" altLang="zh-TW" sz="5400" dirty="0"/>
              <a:t>(5)</a:t>
            </a:r>
            <a:r>
              <a:rPr lang="zh-TW" altLang="en-US" sz="5400" dirty="0"/>
              <a:t>台灣有沙塵暴，你知道它如何形成的，而且會有那些影響嗎？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549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31640" y="1916832"/>
            <a:ext cx="7086600" cy="1828800"/>
          </a:xfrm>
        </p:spPr>
        <p:txBody>
          <a:bodyPr/>
          <a:lstStyle/>
          <a:p>
            <a:r>
              <a:rPr lang="en-US" altLang="zh-TW" sz="5400" dirty="0"/>
              <a:t>(6)</a:t>
            </a:r>
            <a:r>
              <a:rPr lang="zh-TW" altLang="en-US" sz="5400" dirty="0"/>
              <a:t>影片中提到台灣對空氣汙染的防治做有那些？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716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1844824"/>
            <a:ext cx="7086600" cy="1828800"/>
          </a:xfrm>
        </p:spPr>
        <p:txBody>
          <a:bodyPr/>
          <a:lstStyle/>
          <a:p>
            <a:r>
              <a:rPr lang="zh-TW" altLang="en-US" sz="5400" dirty="0"/>
              <a:t>學習單</a:t>
            </a:r>
            <a:r>
              <a:rPr lang="en-US" altLang="zh-TW" sz="5400" dirty="0"/>
              <a:t>1─</a:t>
            </a:r>
            <a:r>
              <a:rPr lang="zh-TW" altLang="en-US" sz="5400" dirty="0">
                <a:hlinkClick r:id="rId2" action="ppaction://hlinkpres?slideindex=1&amp;slidetitle="/>
              </a:rPr>
              <a:t>空氣的</a:t>
            </a:r>
            <a:r>
              <a:rPr lang="zh-TW" altLang="en-US" sz="5400" dirty="0" smtClean="0">
                <a:hlinkClick r:id="rId2" action="ppaction://hlinkpres?slideindex=1&amp;slidetitle="/>
              </a:rPr>
              <a:t>滋味</a:t>
            </a:r>
            <a:endParaRPr lang="zh-TW" altLang="en-US" sz="54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547664" y="3284984"/>
            <a:ext cx="7086600" cy="1509712"/>
          </a:xfrm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84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15616" y="4797152"/>
            <a:ext cx="7086600" cy="1828800"/>
          </a:xfrm>
        </p:spPr>
        <p:txBody>
          <a:bodyPr/>
          <a:lstStyle/>
          <a:p>
            <a:r>
              <a:rPr lang="zh-TW" altLang="en-US" dirty="0" smtClean="0"/>
              <a:t>影片「呼吸的風險</a:t>
            </a:r>
            <a:r>
              <a:rPr lang="en-US" altLang="zh-TW" dirty="0" smtClean="0"/>
              <a:t>PM2.5</a:t>
            </a:r>
            <a:r>
              <a:rPr lang="zh-TW" altLang="en-US" dirty="0" smtClean="0"/>
              <a:t>」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sz="3600" dirty="0" smtClean="0"/>
              <a:t>上</a:t>
            </a:r>
            <a:r>
              <a:rPr lang="en-US" altLang="zh-TW" sz="3600" dirty="0">
                <a:hlinkClick r:id="rId2"/>
              </a:rPr>
              <a:t>http://</a:t>
            </a:r>
            <a:r>
              <a:rPr lang="en-US" altLang="zh-TW" sz="3600" dirty="0" smtClean="0">
                <a:hlinkClick r:id="rId2"/>
              </a:rPr>
              <a:t>www.youtube.com/watch?v=1ghi18HzJ08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en-US" sz="3600" dirty="0" smtClean="0"/>
              <a:t>中</a:t>
            </a:r>
            <a:r>
              <a:rPr lang="en-US" altLang="zh-TW" sz="3600" dirty="0">
                <a:hlinkClick r:id="rId3"/>
              </a:rPr>
              <a:t>http://</a:t>
            </a:r>
            <a:r>
              <a:rPr lang="en-US" altLang="zh-TW" sz="3600" dirty="0" smtClean="0">
                <a:hlinkClick r:id="rId3"/>
              </a:rPr>
              <a:t>www.youtube.com/watch?v=4nghGBX8594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en-US" sz="3600" dirty="0" smtClean="0"/>
              <a:t>下</a:t>
            </a:r>
            <a:r>
              <a:rPr lang="en-US" altLang="zh-TW" sz="3600" dirty="0">
                <a:hlinkClick r:id="rId4"/>
              </a:rPr>
              <a:t>http://</a:t>
            </a:r>
            <a:r>
              <a:rPr lang="en-US" altLang="zh-TW" sz="3600" dirty="0" smtClean="0">
                <a:hlinkClick r:id="rId4"/>
              </a:rPr>
              <a:t>www.youtube.com/watch?v=nbun-HyarCw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endParaRPr lang="zh-TW" altLang="en-US" sz="3600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7381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3861048"/>
            <a:ext cx="7086600" cy="1828800"/>
          </a:xfrm>
        </p:spPr>
        <p:txBody>
          <a:bodyPr/>
          <a:lstStyle/>
          <a:p>
            <a:r>
              <a:rPr lang="en-US" altLang="zh-TW" dirty="0"/>
              <a:t>(1)</a:t>
            </a:r>
            <a:r>
              <a:rPr lang="zh-TW" altLang="en-US" dirty="0"/>
              <a:t>認識什麼是</a:t>
            </a:r>
            <a:r>
              <a:rPr lang="en-US" altLang="zh-TW" dirty="0" smtClean="0"/>
              <a:t>PM2.5</a:t>
            </a:r>
            <a:br>
              <a:rPr lang="en-US" altLang="zh-TW" dirty="0" smtClean="0"/>
            </a:b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> </a:t>
            </a:r>
            <a:r>
              <a:rPr lang="en-US" altLang="zh-TW" dirty="0"/>
              <a:t>(2) PM2.5</a:t>
            </a:r>
            <a:r>
              <a:rPr lang="zh-TW" altLang="en-US" dirty="0"/>
              <a:t>對健康的影響有那些</a:t>
            </a:r>
            <a:r>
              <a:rPr lang="zh-TW" altLang="en-US" dirty="0" smtClean="0"/>
              <a:t>？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> </a:t>
            </a:r>
            <a:r>
              <a:rPr lang="en-US" altLang="zh-TW" dirty="0"/>
              <a:t>(3)PM2.5</a:t>
            </a:r>
            <a:r>
              <a:rPr lang="zh-TW" altLang="en-US" dirty="0"/>
              <a:t>的來源有那些？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9301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7624" y="1844824"/>
            <a:ext cx="7086600" cy="1828800"/>
          </a:xfrm>
        </p:spPr>
        <p:txBody>
          <a:bodyPr/>
          <a:lstStyle/>
          <a:p>
            <a:r>
              <a:rPr lang="en-US" altLang="zh-TW" dirty="0"/>
              <a:t>(4)</a:t>
            </a:r>
            <a:r>
              <a:rPr lang="zh-TW" altLang="en-US" dirty="0"/>
              <a:t>認識空氣品質的標準有那些？有那些汙染指標？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675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1700808"/>
            <a:ext cx="7086600" cy="1828800"/>
          </a:xfrm>
        </p:spPr>
        <p:txBody>
          <a:bodyPr/>
          <a:lstStyle/>
          <a:p>
            <a:r>
              <a:rPr lang="zh-TW" altLang="en-US" dirty="0">
                <a:hlinkClick r:id="rId2" action="ppaction://hlinkfile"/>
              </a:rPr>
              <a:t>學習</a:t>
            </a:r>
            <a:r>
              <a:rPr lang="zh-TW" altLang="en-US" dirty="0" smtClean="0">
                <a:hlinkClick r:id="rId2" action="ppaction://hlinkfile"/>
              </a:rPr>
              <a:t>單</a:t>
            </a:r>
            <a:r>
              <a:rPr lang="en-US" altLang="zh-TW" dirty="0" smtClean="0">
                <a:hlinkClick r:id="rId2" action="ppaction://hlinkfile"/>
              </a:rPr>
              <a:t>2─</a:t>
            </a:r>
            <a:r>
              <a:rPr lang="zh-TW" altLang="en-US" dirty="0" smtClean="0">
                <a:hlinkClick r:id="rId2" action="ppaction://hlinkfile"/>
              </a:rPr>
              <a:t>呼吸的風險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619672" y="3284984"/>
            <a:ext cx="7086600" cy="1509712"/>
          </a:xfrm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5973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其他參考補充影片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99592" y="2507786"/>
            <a:ext cx="7787208" cy="3225470"/>
          </a:xfrm>
        </p:spPr>
        <p:txBody>
          <a:bodyPr>
            <a:normAutofit fontScale="70000" lnSpcReduction="20000"/>
          </a:bodyPr>
          <a:lstStyle/>
          <a:p>
            <a:pPr marL="530352" indent="-457200">
              <a:buAutoNum type="arabicPeriod"/>
            </a:pPr>
            <a:r>
              <a:rPr lang="zh-TW" altLang="en-US" sz="3200" dirty="0" smtClean="0"/>
              <a:t>天空飄來的酸雨</a:t>
            </a:r>
            <a:r>
              <a:rPr lang="en-US" altLang="zh-TW" sz="3200" dirty="0" smtClean="0">
                <a:hlinkClick r:id="rId2"/>
              </a:rPr>
              <a:t>http</a:t>
            </a:r>
            <a:r>
              <a:rPr lang="en-US" altLang="zh-TW" sz="3200" dirty="0">
                <a:hlinkClick r:id="rId2"/>
              </a:rPr>
              <a:t>://</a:t>
            </a:r>
            <a:r>
              <a:rPr lang="en-US" altLang="zh-TW" sz="3200" dirty="0" smtClean="0">
                <a:hlinkClick r:id="rId2"/>
              </a:rPr>
              <a:t>www.youtube.com/watch?v=z4yQlwGBjbI</a:t>
            </a:r>
            <a:endParaRPr lang="en-US" altLang="zh-TW" sz="3200" dirty="0" smtClean="0"/>
          </a:p>
          <a:p>
            <a:pPr marL="530352" indent="-457200">
              <a:buAutoNum type="arabicPeriod"/>
            </a:pPr>
            <a:r>
              <a:rPr lang="zh-TW" altLang="en-US" sz="3200" dirty="0" smtClean="0"/>
              <a:t>室內空氣汙染問題</a:t>
            </a:r>
            <a:r>
              <a:rPr lang="en-US" altLang="zh-TW" sz="3200" dirty="0">
                <a:hlinkClick r:id="rId3"/>
              </a:rPr>
              <a:t>http://</a:t>
            </a:r>
            <a:r>
              <a:rPr lang="en-US" altLang="zh-TW" sz="3200" dirty="0" smtClean="0">
                <a:hlinkClick r:id="rId3"/>
              </a:rPr>
              <a:t>www.youtube.com/watch?v=bwiqo8b6gxg</a:t>
            </a:r>
            <a:endParaRPr lang="en-US" altLang="zh-TW" sz="3200" dirty="0" smtClean="0"/>
          </a:p>
          <a:p>
            <a:pPr marL="530352" indent="-457200">
              <a:buAutoNum type="arabicPeriod"/>
            </a:pPr>
            <a:endParaRPr lang="en-US" altLang="zh-TW" sz="3200" dirty="0" smtClean="0"/>
          </a:p>
          <a:p>
            <a:pPr marL="530352" indent="-457200">
              <a:buAutoNum type="arabicPeriod"/>
            </a:pPr>
            <a:r>
              <a:rPr lang="zh-TW" altLang="en-US" sz="3400" dirty="0" smtClean="0">
                <a:hlinkClick r:id="rId4" action="ppaction://hlinkfile"/>
              </a:rPr>
              <a:t>呼吸之間</a:t>
            </a:r>
            <a:endParaRPr lang="en-US" altLang="zh-TW" sz="3400" dirty="0"/>
          </a:p>
          <a:p>
            <a:pPr marL="530352" indent="-457200">
              <a:buAutoNum type="arabicPeriod"/>
            </a:pPr>
            <a:endParaRPr lang="en-US" altLang="zh-TW" sz="3400" dirty="0" smtClean="0"/>
          </a:p>
          <a:p>
            <a:pPr marL="530352" indent="-457200">
              <a:buAutoNum type="arabicPeriod"/>
            </a:pPr>
            <a:r>
              <a:rPr lang="zh-TW" altLang="en-US" sz="3400" dirty="0" smtClean="0">
                <a:hlinkClick r:id="rId5" action="ppaction://hlinkfile"/>
              </a:rPr>
              <a:t>機車行不行</a:t>
            </a:r>
            <a:endParaRPr lang="en-US" altLang="zh-TW" sz="3400" dirty="0" smtClean="0"/>
          </a:p>
          <a:p>
            <a:pPr marL="530352" indent="-457200">
              <a:buAutoNum type="arabicPeriod"/>
            </a:pPr>
            <a:endParaRPr lang="en-US" altLang="zh-TW" sz="3200" dirty="0" smtClean="0"/>
          </a:p>
          <a:p>
            <a:pPr marL="530352" indent="-457200">
              <a:buAutoNum type="arabicPeriod"/>
            </a:pPr>
            <a:endParaRPr lang="en-US" altLang="zh-TW" sz="3200" dirty="0"/>
          </a:p>
          <a:p>
            <a:pPr marL="530352" indent="-45720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780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鋒芒">
  <a:themeElements>
    <a:clrScheme name="鋒芒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鋒芒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鋒芒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59</TotalTime>
  <Words>224</Words>
  <Application>Microsoft Office PowerPoint</Application>
  <PresentationFormat>如螢幕大小 (4:3)</PresentationFormat>
  <Paragraphs>28</Paragraphs>
  <Slides>19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鋒芒</vt:lpstr>
      <vt:lpstr>搶救地球大作戰</vt:lpstr>
      <vt:lpstr>     1. 影片 「誰是空氣汙染的罪人」http://www.youtube.com/watch?v=uLLN7gTKd5I  </vt:lpstr>
      <vt:lpstr>2. 我們的島─空氣的滋味 http://www.youtube.com/watch?v=vcUvEsfVJ5w </vt:lpstr>
      <vt:lpstr>問題與討論</vt:lpstr>
      <vt:lpstr>(1)影片中的林園位於台灣的那一縣市？      </vt:lpstr>
      <vt:lpstr>(2)林園的居民面臨那些問題呢？</vt:lpstr>
      <vt:lpstr>(3)你覺得這些工業區的存在是有需要的嗎？你的看法是什麼？</vt:lpstr>
      <vt:lpstr>(4)影片中提到空氣的汙染源主要有固定和移動的汙染。你記得各有那些嗎？</vt:lpstr>
      <vt:lpstr> (1)空氣汙染造成的影響有那些？</vt:lpstr>
      <vt:lpstr>(2)酸雨是如何形成的？</vt:lpstr>
      <vt:lpstr>(3)什麼是溫室效應呢？  (4)溫室效應造的的影響有那些呢？</vt:lpstr>
      <vt:lpstr>(5)台灣有沙塵暴，你知道它如何形成的，而且會有那些影響嗎？</vt:lpstr>
      <vt:lpstr>(6)影片中提到台灣對空氣汙染的防治做有那些？</vt:lpstr>
      <vt:lpstr>學習單1─空氣的滋味</vt:lpstr>
      <vt:lpstr>影片「呼吸的風險PM2.5」 上http://www.youtube.com/watch?v=1ghi18HzJ08 中http://www.youtube.com/watch?v=4nghGBX8594 下http://www.youtube.com/watch?v=nbun-HyarCw </vt:lpstr>
      <vt:lpstr>(1)認識什麼是PM2.5   (2) PM2.5對健康的影響有那些？   (3)PM2.5的來源有那些？ </vt:lpstr>
      <vt:lpstr>(4)認識空氣品質的標準有那些？有那些汙染指標？</vt:lpstr>
      <vt:lpstr>學習單2─呼吸的風險</vt:lpstr>
      <vt:lpstr>其他參考補充影片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搶救地球大作戰</dc:title>
  <dc:creator>ACER</dc:creator>
  <cp:lastModifiedBy>user</cp:lastModifiedBy>
  <cp:revision>10</cp:revision>
  <dcterms:created xsi:type="dcterms:W3CDTF">2014-05-28T14:20:54Z</dcterms:created>
  <dcterms:modified xsi:type="dcterms:W3CDTF">2014-06-06T00:24:59Z</dcterms:modified>
</cp:coreProperties>
</file>