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302" y="2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2568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080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860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667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599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229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9679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887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7632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6075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621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3A03E-6A7B-4E5D-8B1A-20E063136A10}" type="datetimeFigureOut">
              <a:rPr lang="zh-TW" altLang="en-US" smtClean="0"/>
              <a:t>2015/12/30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5834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499992" y="10781"/>
            <a:ext cx="4427984" cy="675506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神射手與賣油翁</a:t>
            </a:r>
          </a:p>
        </p:txBody>
      </p:sp>
    </p:spTree>
    <p:extLst>
      <p:ext uri="{BB962C8B-B14F-4D97-AF65-F5344CB8AC3E}">
        <p14:creationId xmlns:p14="http://schemas.microsoft.com/office/powerpoint/2010/main" val="91648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詞語釋義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得意洋洋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工夫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輕視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圓形方孔</a:t>
            </a:r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12776"/>
            <a:ext cx="4374790" cy="4824535"/>
          </a:xfrm>
        </p:spPr>
      </p:pic>
    </p:spTree>
    <p:extLst>
      <p:ext uri="{BB962C8B-B14F-4D97-AF65-F5344CB8AC3E}">
        <p14:creationId xmlns:p14="http://schemas.microsoft.com/office/powerpoint/2010/main" val="416107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詞語釋義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41950"/>
            <a:ext cx="4038600" cy="4811385"/>
          </a:xfrm>
        </p:spPr>
      </p:pic>
      <p:pic>
        <p:nvPicPr>
          <p:cNvPr id="8" name="內容版面配置區 7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5" y="4077072"/>
            <a:ext cx="3710243" cy="2304256"/>
          </a:xfr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5" y="1556792"/>
            <a:ext cx="3710243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9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挑戰一下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85000" lnSpcReduction="10000"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故事中的主角是誰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?</a:t>
            </a: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請說出課文中原因、經過和結果的段落。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為什麼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神射手覺得自己很了不起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？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賣油翁經過，他的反應是什麼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為什麼他會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這麼做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神射手聽了很不服氣，紅著臉，大聲的說。」表現出神射手的哪一種情緒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？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如果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你是神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射手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，聽到賣油翁說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「這也沒有什麼了不起，只是練習了幾十年而已」，你的感覺如何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還會想繼續表演射箭嗎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?</a:t>
            </a: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請說出神射手和賣油翁的心情折線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圖。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你覺得神射手和賣油翁哪個比較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厲害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為什麼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當你擁有厲害的工夫時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你的表現比較像誰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?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85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169</Words>
  <Application>Microsoft Office PowerPoint</Application>
  <PresentationFormat>如螢幕大小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神射手與賣油翁</vt:lpstr>
      <vt:lpstr>詞語釋義</vt:lpstr>
      <vt:lpstr>詞語釋義</vt:lpstr>
      <vt:lpstr>【挑戰一下】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聽神木說話</dc:title>
  <dc:creator>user</dc:creator>
  <cp:lastModifiedBy>Windows 使用者</cp:lastModifiedBy>
  <cp:revision>29</cp:revision>
  <dcterms:created xsi:type="dcterms:W3CDTF">2015-12-09T15:11:01Z</dcterms:created>
  <dcterms:modified xsi:type="dcterms:W3CDTF">2015-12-30T03:35:50Z</dcterms:modified>
</cp:coreProperties>
</file>