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0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302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2568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0809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860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667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599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229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9679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887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7632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6075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3A03E-6A7B-4E5D-8B1A-20E063136A10}" type="datetimeFigureOut">
              <a:rPr lang="zh-TW" altLang="en-US" smtClean="0"/>
              <a:t>2015/12/16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621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3A03E-6A7B-4E5D-8B1A-20E063136A10}" type="datetimeFigureOut">
              <a:rPr lang="zh-TW" altLang="en-US" smtClean="0"/>
              <a:t>2015/12/16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9E9A0-C28F-44DD-BC2C-E279C357C3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5834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915816" y="2564904"/>
            <a:ext cx="2950116" cy="675506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文字變變變</a:t>
            </a:r>
          </a:p>
        </p:txBody>
      </p:sp>
    </p:spTree>
    <p:extLst>
      <p:ext uri="{BB962C8B-B14F-4D97-AF65-F5344CB8AC3E}">
        <p14:creationId xmlns:p14="http://schemas.microsoft.com/office/powerpoint/2010/main" val="91648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詞語釋義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偶然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困惑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縮頭藏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尾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340768"/>
            <a:ext cx="4172272" cy="4680520"/>
          </a:xfrm>
        </p:spPr>
      </p:pic>
    </p:spTree>
    <p:extLst>
      <p:ext uri="{BB962C8B-B14F-4D97-AF65-F5344CB8AC3E}">
        <p14:creationId xmlns:p14="http://schemas.microsoft.com/office/powerpoint/2010/main" val="416107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有趣的中國字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4038600" cy="4525963"/>
          </a:xfrm>
        </p:spPr>
      </p:pic>
      <p:pic>
        <p:nvPicPr>
          <p:cNvPr id="8" name="內容版面配置區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56792"/>
            <a:ext cx="4176464" cy="4525963"/>
          </a:xfrm>
        </p:spPr>
      </p:pic>
    </p:spTree>
    <p:extLst>
      <p:ext uri="{BB962C8B-B14F-4D97-AF65-F5344CB8AC3E}">
        <p14:creationId xmlns:p14="http://schemas.microsoft.com/office/powerpoint/2010/main" val="5012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挑戰一下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lnSpcReduction="10000"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「部」先生的耳朵長在哪一邊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？「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陪」先生的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耳朵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呢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？他們兩位都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想做什麼事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？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為什麼陳先生對於「耳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東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陳」覺得奇怪？他認為大家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應該怎麼叫他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？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作者為什麼在第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一篇要把「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部、陪、陳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」放在一起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？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「田」先生在哪裡？做了什麼事？「由」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先生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甲」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先生和「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申」先生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看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見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他</a:t>
            </a:r>
            <a:r>
              <a:rPr lang="zh-TW" altLang="en-US" dirty="0" smtClean="0">
                <a:latin typeface="新細明體"/>
                <a:ea typeface="新細明體"/>
              </a:rPr>
              <a:t>，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各有什麼反應</a:t>
            </a:r>
            <a:r>
              <a:rPr lang="en-US" altLang="zh-TW" dirty="0" smtClean="0">
                <a:latin typeface="新細明體"/>
                <a:ea typeface="新細明體"/>
              </a:rPr>
              <a:t>?</a:t>
            </a: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作者為什麼在第二篇要把「 田、由、甲、申」放在一起？</a:t>
            </a:r>
          </a:p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endParaRPr lang="en-US" altLang="zh-TW" dirty="0" smtClean="0">
              <a:latin typeface="新細明體"/>
              <a:ea typeface="新細明體"/>
            </a:endParaRPr>
          </a:p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85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挑戰一下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你認為文章中的田先生是一個什麼樣子的人？證據在哪裡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？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「睡著」和「睡著」意思有何不同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？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例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：田先生靜靜的睡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著。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例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：田先生睡著了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在課文中，找出「不解」的相似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詞。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請演出以下的動詞：</a:t>
            </a:r>
          </a:p>
          <a:p>
            <a:pPr marL="0" indent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探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探頭伸伸頭東張西望縮頭藏尾</a:t>
            </a: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endParaRPr lang="en-US" altLang="zh-TW" dirty="0" smtClean="0">
              <a:latin typeface="新細明體"/>
              <a:ea typeface="新細明體"/>
            </a:endParaRPr>
          </a:p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8685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214</Words>
  <Application>Microsoft Office PowerPoint</Application>
  <PresentationFormat>如螢幕大小 (4:3)</PresentationFormat>
  <Paragraphs>27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佈景主題</vt:lpstr>
      <vt:lpstr>文字變變變</vt:lpstr>
      <vt:lpstr>詞語釋義</vt:lpstr>
      <vt:lpstr>有趣的中國字</vt:lpstr>
      <vt:lpstr>挑戰一下</vt:lpstr>
      <vt:lpstr>挑戰一下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聽神木說話</dc:title>
  <dc:creator>user</dc:creator>
  <cp:lastModifiedBy>Windows 使用者</cp:lastModifiedBy>
  <cp:revision>9</cp:revision>
  <dcterms:created xsi:type="dcterms:W3CDTF">2015-12-09T15:11:01Z</dcterms:created>
  <dcterms:modified xsi:type="dcterms:W3CDTF">2015-12-16T00:52:50Z</dcterms:modified>
</cp:coreProperties>
</file>