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EB36680-94D2-44B2-97C4-C3EE8F054CCE}" type="datetimeFigureOut">
              <a:rPr lang="zh-TW" altLang="en-US" smtClean="0"/>
              <a:t>2017/5/17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1EAC959-B2FD-4246-A099-82650E6B6B9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19672" y="2060848"/>
            <a:ext cx="5648623" cy="1204306"/>
          </a:xfrm>
        </p:spPr>
        <p:txBody>
          <a:bodyPr/>
          <a:lstStyle/>
          <a:p>
            <a:pPr algn="ctr"/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食在有酵</a:t>
            </a:r>
            <a:endParaRPr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293096"/>
            <a:ext cx="6511131" cy="720080"/>
          </a:xfrm>
        </p:spPr>
        <p:txBody>
          <a:bodyPr>
            <a:noAutofit/>
          </a:bodyPr>
          <a:lstStyle/>
          <a:p>
            <a:pPr algn="ctr"/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環保酵素的製作與使用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2045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4973176" cy="3712464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0" dirty="0" smtClean="0">
                <a:latin typeface="標楷體" pitchFamily="65" charset="-120"/>
                <a:ea typeface="標楷體" pitchFamily="65" charset="-120"/>
              </a:rPr>
              <a:t>環保</a:t>
            </a:r>
            <a:r>
              <a:rPr lang="zh-TW" altLang="en-US" sz="3600" b="0" dirty="0">
                <a:latin typeface="標楷體" pitchFamily="65" charset="-120"/>
                <a:ea typeface="標楷體" pitchFamily="65" charset="-120"/>
              </a:rPr>
              <a:t>酵素技術是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泰國樂素昆</a:t>
            </a:r>
            <a:r>
              <a:rPr lang="zh-TW" altLang="en-US" sz="3600" b="0" dirty="0">
                <a:latin typeface="標楷體" pitchFamily="65" charset="-120"/>
                <a:ea typeface="標楷體" pitchFamily="65" charset="-120"/>
              </a:rPr>
              <a:t> 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．普潘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翁博士</a:t>
            </a:r>
            <a:r>
              <a:rPr lang="zh-TW" altLang="en-US" sz="3600" b="0" dirty="0">
                <a:latin typeface="標楷體" pitchFamily="65" charset="-120"/>
                <a:ea typeface="標楷體" pitchFamily="65" charset="-120"/>
              </a:rPr>
              <a:t> </a:t>
            </a:r>
            <a:r>
              <a:rPr lang="en-US" altLang="zh-TW" sz="3600" b="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3600" b="0" dirty="0" err="1">
                <a:latin typeface="標楷體" pitchFamily="65" charset="-120"/>
                <a:ea typeface="標楷體" pitchFamily="65" charset="-120"/>
              </a:rPr>
              <a:t>Dr</a:t>
            </a:r>
            <a:r>
              <a:rPr lang="en-US" altLang="zh-TW" sz="3600" b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600" b="0" dirty="0" err="1">
                <a:latin typeface="標楷體" pitchFamily="65" charset="-120"/>
                <a:ea typeface="標楷體" pitchFamily="65" charset="-120"/>
              </a:rPr>
              <a:t>Rosukon</a:t>
            </a:r>
            <a:r>
              <a:rPr lang="en-US" altLang="zh-TW" sz="3600" b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600" b="0" dirty="0" err="1">
                <a:latin typeface="標楷體" pitchFamily="65" charset="-120"/>
                <a:ea typeface="標楷體" pitchFamily="65" charset="-120"/>
              </a:rPr>
              <a:t>Poompanvong</a:t>
            </a:r>
            <a:r>
              <a:rPr lang="en-US" altLang="zh-TW" sz="3600" b="0" dirty="0">
                <a:latin typeface="標楷體" pitchFamily="65" charset="-120"/>
                <a:ea typeface="標楷體" pitchFamily="65" charset="-120"/>
              </a:rPr>
              <a:t>) </a:t>
            </a:r>
            <a:r>
              <a:rPr lang="zh-TW" altLang="en-US" sz="3600" b="0" dirty="0" smtClean="0">
                <a:latin typeface="標楷體" pitchFamily="65" charset="-120"/>
                <a:ea typeface="標楷體" pitchFamily="65" charset="-120"/>
              </a:rPr>
              <a:t>，泰國</a:t>
            </a:r>
            <a:r>
              <a:rPr lang="zh-TW" altLang="en-US" sz="3600" b="0" dirty="0">
                <a:latin typeface="標楷體" pitchFamily="65" charset="-120"/>
                <a:ea typeface="標楷體" pitchFamily="65" charset="-120"/>
              </a:rPr>
              <a:t>有機農耕協會創始人，經過</a:t>
            </a:r>
            <a:r>
              <a:rPr lang="en-US" altLang="zh-TW" sz="3600" b="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3600" b="0" dirty="0">
                <a:latin typeface="標楷體" pitchFamily="65" charset="-120"/>
                <a:ea typeface="標楷體" pitchFamily="65" charset="-120"/>
              </a:rPr>
              <a:t>多年</a:t>
            </a:r>
            <a:r>
              <a:rPr lang="zh-TW" altLang="en-US" sz="3600" b="0" dirty="0" smtClean="0">
                <a:latin typeface="標楷體" pitchFamily="65" charset="-120"/>
                <a:ea typeface="標楷體" pitchFamily="65" charset="-120"/>
              </a:rPr>
              <a:t>努力所研發</a:t>
            </a:r>
            <a:r>
              <a:rPr lang="zh-TW" altLang="en-US" sz="3600" b="0" dirty="0">
                <a:latin typeface="標楷體" pitchFamily="65" charset="-120"/>
                <a:ea typeface="標楷體" pitchFamily="65" charset="-120"/>
              </a:rPr>
              <a:t>的一種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果皮蔬菜廚餘</a:t>
            </a:r>
            <a:r>
              <a:rPr lang="zh-TW" altLang="en-US" sz="3600" b="0" dirty="0">
                <a:latin typeface="標楷體" pitchFamily="65" charset="-120"/>
                <a:ea typeface="標楷體" pitchFamily="65" charset="-120"/>
              </a:rPr>
              <a:t>酵素</a:t>
            </a:r>
            <a:r>
              <a:rPr lang="zh-TW" altLang="en-US" sz="3600" b="0" dirty="0" smtClean="0">
                <a:latin typeface="標楷體" pitchFamily="65" charset="-120"/>
                <a:ea typeface="標楷體" pitchFamily="65" charset="-120"/>
              </a:rPr>
              <a:t>，通稱</a:t>
            </a:r>
            <a:r>
              <a:rPr lang="zh-TW" altLang="en-US" sz="3600" b="0" dirty="0">
                <a:latin typeface="標楷體" pitchFamily="65" charset="-120"/>
                <a:ea typeface="標楷體" pitchFamily="65" charset="-120"/>
              </a:rPr>
              <a:t>為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“垃圾酵素”。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124744"/>
            <a:ext cx="2722494" cy="3672408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 smtClean="0">
                <a:latin typeface="標楷體" pitchFamily="65" charset="-120"/>
                <a:ea typeface="標楷體" pitchFamily="65" charset="-120"/>
              </a:rPr>
              <a:t>緣起</a:t>
            </a:r>
            <a:endParaRPr lang="zh-TW" altLang="en-US" sz="4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1889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7565464" cy="3712464"/>
          </a:xfrm>
        </p:spPr>
        <p:txBody>
          <a:bodyPr>
            <a:normAutofit/>
          </a:bodyPr>
          <a:lstStyle/>
          <a:p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樂素昆博士說</a:t>
            </a:r>
            <a:r>
              <a:rPr lang="en-US" altLang="zh-TW" sz="3200" b="0" dirty="0" smtClean="0">
                <a:latin typeface="標楷體" pitchFamily="65" charset="-120"/>
                <a:ea typeface="標楷體" pitchFamily="65" charset="-120"/>
              </a:rPr>
              <a:t>:</a:t>
            </a:r>
          </a:p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如果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你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做了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10,0000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桶的垃圾酵素，其效果相等於種了一百萬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棵樹。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140968"/>
            <a:ext cx="7416824" cy="1600200"/>
          </a:xfrm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緣起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408309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酵素的製作</a:t>
            </a:r>
            <a:endParaRPr lang="zh-TW" altLang="en-US" sz="4400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992668"/>
          </a:xfrm>
        </p:spPr>
        <p:txBody>
          <a:bodyPr>
            <a:noAutofit/>
          </a:bodyPr>
          <a:lstStyle/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000" b="0" dirty="0" smtClean="0">
                <a:latin typeface="標楷體" pitchFamily="65" charset="-120"/>
                <a:ea typeface="標楷體" pitchFamily="65" charset="-120"/>
              </a:rPr>
              <a:t>環保</a:t>
            </a:r>
            <a:r>
              <a:rPr lang="zh-TW" altLang="en-US" sz="3000" b="0" dirty="0">
                <a:latin typeface="標楷體" pitchFamily="65" charset="-120"/>
                <a:ea typeface="標楷體" pitchFamily="65" charset="-120"/>
              </a:rPr>
              <a:t>酵素是混合了糖和水的廚餘（鮮果皮蔬菜</a:t>
            </a:r>
            <a:r>
              <a:rPr lang="zh-TW" altLang="en-US" sz="3000" b="0" dirty="0" smtClean="0">
                <a:latin typeface="標楷體" pitchFamily="65" charset="-120"/>
                <a:ea typeface="標楷體" pitchFamily="65" charset="-120"/>
              </a:rPr>
              <a:t>垃圾），經過</a:t>
            </a:r>
            <a:r>
              <a:rPr lang="zh-TW" altLang="en-US" sz="3000" b="0" dirty="0">
                <a:latin typeface="標楷體" pitchFamily="65" charset="-120"/>
                <a:ea typeface="標楷體" pitchFamily="65" charset="-120"/>
              </a:rPr>
              <a:t>三個月發酵後</a:t>
            </a:r>
            <a:r>
              <a:rPr lang="zh-TW" altLang="en-US" sz="3000" b="0" dirty="0" smtClean="0">
                <a:latin typeface="標楷體" pitchFamily="65" charset="-120"/>
                <a:ea typeface="標楷體" pitchFamily="65" charset="-120"/>
              </a:rPr>
              <a:t>，便</a:t>
            </a:r>
            <a:r>
              <a:rPr lang="zh-TW" altLang="en-US" sz="3000" b="0" dirty="0">
                <a:latin typeface="標楷體" pitchFamily="65" charset="-120"/>
                <a:ea typeface="標楷體" pitchFamily="65" charset="-120"/>
              </a:rPr>
              <a:t>立既可以使用。    </a:t>
            </a:r>
            <a:endParaRPr lang="en-US" altLang="zh-TW" sz="3000" b="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000" b="0" dirty="0" smtClean="0">
                <a:latin typeface="標楷體" pitchFamily="65" charset="-120"/>
                <a:ea typeface="標楷體" pitchFamily="65" charset="-120"/>
              </a:rPr>
              <a:t>  發酵</a:t>
            </a:r>
            <a:r>
              <a:rPr lang="zh-TW" altLang="en-US" sz="3000" b="0" dirty="0">
                <a:latin typeface="標楷體" pitchFamily="65" charset="-120"/>
                <a:ea typeface="標楷體" pitchFamily="65" charset="-120"/>
              </a:rPr>
              <a:t>後的環保酵素是成棕色液體，有柑橘般的刺激</a:t>
            </a:r>
            <a:r>
              <a:rPr lang="zh-TW" altLang="en-US" sz="3000" b="0" dirty="0" smtClean="0">
                <a:latin typeface="標楷體" pitchFamily="65" charset="-120"/>
                <a:ea typeface="標楷體" pitchFamily="65" charset="-120"/>
              </a:rPr>
              <a:t>氣味。它</a:t>
            </a:r>
            <a:r>
              <a:rPr lang="zh-TW" altLang="en-US" sz="3000" b="0" dirty="0">
                <a:latin typeface="標楷體" pitchFamily="65" charset="-120"/>
                <a:ea typeface="標楷體" pitchFamily="65" charset="-120"/>
              </a:rPr>
              <a:t>不但製作過程簡單，製作材料也隨手可得；除了節省金錢，同時用途廣泛，還可幫助減少垃圾量，對環保起很大的作用。</a:t>
            </a:r>
          </a:p>
        </p:txBody>
      </p:sp>
    </p:spTree>
    <p:extLst>
      <p:ext uri="{BB962C8B-B14F-4D97-AF65-F5344CB8AC3E}">
        <p14:creationId xmlns:p14="http://schemas.microsoft.com/office/powerpoint/2010/main" val="83554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酵素的製作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製作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環保酵素所得的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臭氧，有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殺菌功能，能夠幫助空氣中增加氧的含量，減少空氣中的廢氣和毒氣，還能分解人工化學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污染物。</a:t>
            </a:r>
            <a:endParaRPr lang="en-US" altLang="zh-TW" sz="3200" b="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利用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環保酵素代替家中化學清潔用品，流到下水道還可以淨化河流與海洋，達到環保的效果。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39" y="5229200"/>
            <a:ext cx="5688633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61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酵素的製作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材料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：有蓋的塑膠瓶、新鮮果皮或菜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葉  </a:t>
            </a:r>
            <a:endParaRPr lang="en-US" altLang="zh-TW" sz="3200" b="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     殘渣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、黑糖、自來水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200" b="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比例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1(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黑糖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3(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新鮮果皮、菜渣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3200" b="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en-US" altLang="zh-TW" sz="3200" b="0" dirty="0" smtClean="0">
                <a:latin typeface="標楷體" pitchFamily="65" charset="-120"/>
                <a:ea typeface="標楷體" pitchFamily="65" charset="-120"/>
              </a:rPr>
              <a:t>10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自來水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) </a:t>
            </a:r>
            <a:endParaRPr lang="zh-TW" altLang="en-US" sz="3200" b="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73016"/>
            <a:ext cx="81280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81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酵素的製作</a:t>
            </a:r>
            <a:endParaRPr lang="zh-TW" altLang="en-US" sz="4400" dirty="0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發酵五天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0808"/>
            <a:ext cx="3200400" cy="3168352"/>
          </a:xfrm>
        </p:spPr>
      </p:pic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5076056" y="1124744"/>
            <a:ext cx="3200400" cy="548640"/>
          </a:xfrm>
        </p:spPr>
        <p:txBody>
          <a:bodyPr>
            <a:noAutofit/>
          </a:bodyPr>
          <a:lstStyle/>
          <a:p>
            <a:pPr algn="ctr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發酵十天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3200400" cy="3168352"/>
          </a:xfrm>
        </p:spPr>
      </p:pic>
    </p:spTree>
    <p:extLst>
      <p:ext uri="{BB962C8B-B14F-4D97-AF65-F5344CB8AC3E}">
        <p14:creationId xmlns:p14="http://schemas.microsoft.com/office/powerpoint/2010/main" val="2393407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 smtClean="0">
                <a:latin typeface="標楷體" pitchFamily="65" charset="-120"/>
                <a:ea typeface="標楷體" pitchFamily="65" charset="-120"/>
              </a:rPr>
              <a:t>注意事項</a:t>
            </a:r>
            <a:endParaRPr lang="zh-TW" altLang="en-US" sz="4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避免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使用魚、肉、或油膩的廚餘，因為會造成腐臭味；如果要製作出來的酵素有清香氣味，可以加橘皮、檸檬皮和班蘭葉等氣味較好的蔬菜果皮。如果你放比較多菜類的話，它的味道就會有一點像鹹菜味道，如果你放多果皮，它的味道就會很香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200" b="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1153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注意事項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成功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的環保酵素呈棕黃色，而且有橘子般的刺激氣味，將製好的環保酵素過濾到瓶子中待用；如果酵素呈現黑色，即腐敗，失敗了，但只需加入同樣分量的黑糖，重新發酵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個月即可。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736999"/>
            <a:ext cx="4032448" cy="291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7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424716"/>
          </a:xfrm>
        </p:spPr>
        <p:txBody>
          <a:bodyPr>
            <a:noAutofit/>
          </a:bodyPr>
          <a:lstStyle/>
          <a:p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  環保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酵素在第一個月發酵的時候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，會有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酒精的味道；第二個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月就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會開始聞到酸酸的味道，那個是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醋酸，再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經分解後就產生了酵素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。三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個月過後，環保酵素就可以拿來使用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了</a:t>
            </a:r>
            <a:r>
              <a:rPr lang="en-US" altLang="zh-TW" sz="2800" b="0" dirty="0" smtClean="0">
                <a:latin typeface="標楷體" pitchFamily="65" charset="-120"/>
                <a:ea typeface="標楷體" pitchFamily="65" charset="-120"/>
              </a:rPr>
              <a:t>! </a:t>
            </a:r>
          </a:p>
          <a:p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 當然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三個月過後，你可以直接保留放著，不一定要馬上把酵素倒出來，它可以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存放二十年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都沒問題，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發酵六個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月或以上的酵素最好，發酵期越久，裏面的分子會越小</a:t>
            </a:r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，當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分子越小的時候滲透力就越強，效果越佳。環保酵素不會過期，越久越醇。 </a:t>
            </a:r>
          </a:p>
          <a:p>
            <a:r>
              <a:rPr lang="zh-TW" altLang="en-US" sz="2800" b="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800" b="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切</a:t>
            </a:r>
            <a:r>
              <a:rPr lang="zh-TW" altLang="en-US" sz="2800" b="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勿放置冰箱</a:t>
            </a:r>
            <a:r>
              <a:rPr lang="zh-TW" altLang="en-US" sz="2800" b="0" dirty="0">
                <a:latin typeface="標楷體" pitchFamily="65" charset="-120"/>
                <a:ea typeface="標楷體" pitchFamily="65" charset="-120"/>
              </a:rPr>
              <a:t>，低溫會降低酵素的活性。 </a:t>
            </a:r>
          </a:p>
        </p:txBody>
      </p:sp>
    </p:spTree>
    <p:extLst>
      <p:ext uri="{BB962C8B-B14F-4D97-AF65-F5344CB8AC3E}">
        <p14:creationId xmlns:p14="http://schemas.microsoft.com/office/powerpoint/2010/main" val="1666693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注意事項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如果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發現液體表面產生白色、黑色或棕色的漂浮物，不必理會，讓它繼續發酵。不同的環境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，果菜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會發酵出不同顏色的益菌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，有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一些酵素，它上面會生一層白白的，像黴菌類，放心，那些都是細菌的屍體。</a:t>
            </a:r>
          </a:p>
        </p:txBody>
      </p:sp>
    </p:spTree>
    <p:extLst>
      <p:ext uri="{BB962C8B-B14F-4D97-AF65-F5344CB8AC3E}">
        <p14:creationId xmlns:p14="http://schemas.microsoft.com/office/powerpoint/2010/main" val="3605540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注意事項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>
            <a:noAutofit/>
          </a:bodyPr>
          <a:lstStyle/>
          <a:p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活用發酵後留下的垃圾渣：</a:t>
            </a:r>
          </a:p>
          <a:p>
            <a:r>
              <a:rPr lang="en-US" altLang="zh-TW" sz="3200" b="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可以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拿來曬乾，攪碎後埋在土裡充作肥料。</a:t>
            </a:r>
          </a:p>
          <a:p>
            <a:r>
              <a:rPr lang="en-US" altLang="zh-TW" sz="3200" b="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攪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碎後加入黑糖或黃糖，倒入馬桶凈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化糞池</a:t>
            </a:r>
            <a:endParaRPr lang="en-US" altLang="zh-TW" sz="3200" b="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3200" b="0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可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繼續留在容器內，加入新的鮮垃圾再次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釀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製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酵素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57323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  如果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一時無法收集足夠份量的鮮垃圾，可陸續加入鮮垃圾，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個月的期限，從最後一次加入當天算起。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24944"/>
            <a:ext cx="5468100" cy="30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49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 smtClean="0">
                <a:latin typeface="標楷體" pitchFamily="65" charset="-120"/>
                <a:ea typeface="標楷體" pitchFamily="65" charset="-120"/>
              </a:rPr>
              <a:t>生活應用</a:t>
            </a:r>
            <a:endParaRPr lang="zh-TW" altLang="en-US" sz="4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園藝或農作：加水稀釋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1000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倍，可用作天然除蟲、除草劑和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有機肥料。</a:t>
            </a:r>
            <a:endParaRPr lang="zh-TW" altLang="en-US" sz="3200" b="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家用清潔劑：可使用環保酵素摻入洗髮精、沐浴露、洗碗劑和洗衣水等，可減少化學成份。（比率：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份環保酵素：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份洗條劑：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份清水。）</a:t>
            </a:r>
          </a:p>
          <a:p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925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生活應用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清洗蔬菜水果：加入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毫升或兩湯匙環保酵素在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公升清水裏，浸泡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45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分鐘。酵素使用後流入下水道可凈化污水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，一公斤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酵素可直接用於凈化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1000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公斤以上的河水、污水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200" b="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56992"/>
            <a:ext cx="4608512" cy="31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897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生活應用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清潔地板：加入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毫升或兩湯匙環保酵素在抹地水中，可清洗和消毒</a:t>
            </a:r>
            <a:r>
              <a:rPr lang="zh-TW" altLang="en-US" sz="3200" b="0" dirty="0" smtClean="0">
                <a:latin typeface="標楷體" pitchFamily="65" charset="-120"/>
                <a:ea typeface="標楷體" pitchFamily="65" charset="-120"/>
              </a:rPr>
              <a:t>地板</a:t>
            </a:r>
            <a:endParaRPr lang="en-US" altLang="zh-TW" sz="3200" b="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3200" b="0" dirty="0" smtClean="0">
                <a:latin typeface="標楷體" pitchFamily="65" charset="-120"/>
                <a:ea typeface="標楷體" pitchFamily="65" charset="-120"/>
              </a:rPr>
              <a:t>5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除臭、淨化廢氣：有除臭功能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( 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廁所</a:t>
            </a:r>
            <a:r>
              <a:rPr lang="en-US" altLang="zh-TW" sz="3200" b="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b="0" dirty="0">
                <a:latin typeface="標楷體" pitchFamily="65" charset="-120"/>
                <a:ea typeface="標楷體" pitchFamily="65" charset="-120"/>
              </a:rPr>
              <a:t>，可消除煙味、汽車廢氣、家居噴劑的毒氣等，同時增加空氣含氧量。家裏的蚊子、蒼蠅、老鼠、蟑螂的數量會減少</a:t>
            </a: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437112"/>
            <a:ext cx="2880320" cy="212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31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酵素製作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我的筆記</a:t>
            </a:r>
            <a:r>
              <a:rPr lang="en-US" altLang="zh-TW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酵素製作的材料</a:t>
            </a:r>
            <a:r>
              <a:rPr lang="en-US" altLang="zh-TW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﹖</a:t>
            </a:r>
            <a:r>
              <a:rPr lang="zh-TW" altLang="en-US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製作的過程</a:t>
            </a:r>
            <a:r>
              <a:rPr lang="en-US" altLang="zh-TW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﹖</a:t>
            </a:r>
            <a:r>
              <a:rPr lang="zh-TW" altLang="en-US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需要的時間</a:t>
            </a:r>
            <a:r>
              <a:rPr lang="en-US" altLang="zh-TW" sz="32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﹖</a:t>
            </a:r>
            <a:r>
              <a:rPr lang="zh-TW" altLang="en-US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需要注意的事項</a:t>
            </a:r>
            <a:r>
              <a:rPr lang="en-US" altLang="zh-TW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﹖</a:t>
            </a:r>
            <a:r>
              <a:rPr lang="zh-TW" altLang="en-US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可能失敗的原因</a:t>
            </a:r>
            <a:r>
              <a:rPr lang="en-US" altLang="zh-TW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﹖</a:t>
            </a:r>
            <a:r>
              <a:rPr lang="zh-TW" altLang="en-US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如何處理</a:t>
            </a:r>
            <a:r>
              <a:rPr lang="en-US" altLang="zh-TW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﹖</a:t>
            </a:r>
          </a:p>
          <a:p>
            <a:r>
              <a:rPr lang="zh-TW" altLang="en-US" sz="32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影響酵素顏色或味道的原因是什麼</a:t>
            </a:r>
            <a:r>
              <a:rPr lang="en-US" altLang="zh-TW" sz="3200" b="0" dirty="0" smtClean="0">
                <a:latin typeface="新細明體"/>
                <a:ea typeface="新細明體"/>
              </a:rPr>
              <a:t>﹖</a:t>
            </a:r>
            <a:r>
              <a:rPr lang="zh-TW" altLang="en-US" sz="32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下次應該怎麼改善</a:t>
            </a:r>
            <a:r>
              <a:rPr lang="en-US" altLang="zh-TW" sz="32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﹖</a:t>
            </a:r>
            <a:endParaRPr lang="zh-TW" altLang="en-US" sz="32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0745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角度">
  <a:themeElements>
    <a:clrScheme name="角度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85</TotalTime>
  <Words>945</Words>
  <Application>Microsoft Office PowerPoint</Application>
  <PresentationFormat>如螢幕大小 (4:3)</PresentationFormat>
  <Paragraphs>51</Paragraphs>
  <Slides>17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角度</vt:lpstr>
      <vt:lpstr>食在有酵</vt:lpstr>
      <vt:lpstr>緣起</vt:lpstr>
      <vt:lpstr>緣起</vt:lpstr>
      <vt:lpstr>酵素的製作</vt:lpstr>
      <vt:lpstr>酵素的製作</vt:lpstr>
      <vt:lpstr>酵素的製作</vt:lpstr>
      <vt:lpstr>酵素的製作</vt:lpstr>
      <vt:lpstr>注意事項</vt:lpstr>
      <vt:lpstr>注意事項</vt:lpstr>
      <vt:lpstr>注意事項</vt:lpstr>
      <vt:lpstr>注意事項</vt:lpstr>
      <vt:lpstr>注意事項</vt:lpstr>
      <vt:lpstr>注意事項</vt:lpstr>
      <vt:lpstr>生活應用</vt:lpstr>
      <vt:lpstr>生活應用</vt:lpstr>
      <vt:lpstr>生活應用</vt:lpstr>
      <vt:lpstr>酵素製作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食在有酵</dc:title>
  <dc:creator>user</dc:creator>
  <cp:lastModifiedBy>user</cp:lastModifiedBy>
  <cp:revision>10</cp:revision>
  <dcterms:created xsi:type="dcterms:W3CDTF">2017-05-16T13:33:58Z</dcterms:created>
  <dcterms:modified xsi:type="dcterms:W3CDTF">2017-05-17T09:28:16Z</dcterms:modified>
</cp:coreProperties>
</file>