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600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546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17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033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13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568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584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05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546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4904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10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9FF70-D2A5-4ECA-809C-A3513F6759BE}" type="datetimeFigureOut">
              <a:rPr lang="zh-TW" altLang="en-US" smtClean="0"/>
              <a:t>2015/12/18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481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326980" y="5301208"/>
            <a:ext cx="4817020" cy="1412776"/>
          </a:xfrm>
        </p:spPr>
        <p:txBody>
          <a:bodyPr>
            <a:normAutofit fontScale="90000"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波波</a:t>
            </a:r>
            <a:r>
              <a:rPr lang="zh-TW" altLang="en-US" sz="8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寶貝</a:t>
            </a:r>
            <a:r>
              <a:rPr lang="en-US" altLang="zh-TW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文</a:t>
            </a:r>
            <a:r>
              <a:rPr lang="en-US" altLang="zh-TW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唐</a:t>
            </a:r>
            <a:r>
              <a:rPr lang="zh-TW" altLang="en-US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土</a:t>
            </a:r>
            <a:r>
              <a:rPr lang="zh-TW" altLang="en-US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兒</a:t>
            </a:r>
            <a:r>
              <a:rPr lang="zh-TW" altLang="en-US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圖</a:t>
            </a:r>
            <a:r>
              <a:rPr lang="en-US" altLang="zh-TW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賴</a:t>
            </a:r>
            <a:r>
              <a:rPr lang="zh-TW" altLang="en-US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馬</a:t>
            </a:r>
          </a:p>
        </p:txBody>
      </p:sp>
    </p:spTree>
    <p:extLst>
      <p:ext uri="{BB962C8B-B14F-4D97-AF65-F5344CB8AC3E}">
        <p14:creationId xmlns:p14="http://schemas.microsoft.com/office/powerpoint/2010/main" val="390435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長句縮短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小黑貓禿著癩痢頭，身軀滿灰垢，似乎已經在外面流浪很久了。他像個損壞的小機器，反覆踏出疲憊的步伐，撞見東西便湊上去聞，希望能有果腹的食物。可惜，只換來滿街飛揚的塵土與黑煙。（頁數：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9696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步驟一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刪除形容詞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小黑貓禿著癩痢頭，身軀滿灰垢，似乎已經在外面流浪很久了。他像個損壞的小機器，反覆踏出疲憊的步伐，撞見東西便湊上去聞，希望能有果腹的食物。可惜，只換來滿街飛揚的塵土與黑煙。</a:t>
            </a:r>
          </a:p>
        </p:txBody>
      </p:sp>
    </p:spTree>
    <p:extLst>
      <p:ext uri="{BB962C8B-B14F-4D97-AF65-F5344CB8AC3E}">
        <p14:creationId xmlns:p14="http://schemas.microsoft.com/office/powerpoint/2010/main" val="8713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步驟一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刪除形容詞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禿著癩痢頭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身軀滿灰垢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似乎已經在外面流浪很久了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。他像個損壞的小機器，反覆踏出疲憊的步伐，撞見東西便湊上去聞，希望能有果腹的食物。可惜，只換來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滿街飛揚的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32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步驟一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刪除形容詞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</a:t>
            </a:r>
            <a:r>
              <a:rPr lang="zh-TW" altLang="en-US" sz="4000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。他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像個損壞的小機器，反覆踏出疲憊的步伐，撞見東西便湊上去聞，希望能有果腹的食物。可惜，只換來塵土與黑煙。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309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將不通順的語句刪除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小黑貓像個損壞的小機器，反覆踏出疲憊的步伐，撞見東西便湊上去聞，希望能有果腹的食物。可惜，只換來塵土與黑煙。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380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刪除描寫動作詞語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小黑貓像個損壞的小機器，反覆踏出疲憊的步伐，撞見東西便湊上去聞，希望能有果腹的食物。可惜，只換來塵土與黑煙。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418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刪除描寫動作詞語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小黑貓像個損壞的小機器，</a:t>
            </a:r>
            <a:r>
              <a:rPr lang="zh-TW" altLang="en-US" sz="40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反覆踏出疲憊的步伐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40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撞見東西便湊上去聞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38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刪除描寫動作詞語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小黑貓像個損壞的小機器，希望能有果腹的食物。可惜，只換來塵土與黑煙。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851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步驟三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刪除例子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小黑貓像個損壞的小機器，希望能有果腹的食物。可惜，只換來塵土與黑煙。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44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步驟四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刪除譬喻句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小黑貓像個損壞的小機器，希望能有果腹的食物。可惜，只換來塵土與黑煙。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86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步驟四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刪除譬喻句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小黑貓</a:t>
            </a:r>
            <a:r>
              <a:rPr lang="zh-TW" altLang="en-US" sz="4000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像個損壞的小機器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，希望能有果腹的食物。可惜，只換來塵土與黑煙。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141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精簡句子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小</a:t>
            </a:r>
            <a:r>
              <a:rPr lang="zh-TW" altLang="en-US" sz="4000" smtClean="0">
                <a:latin typeface="標楷體" pitchFamily="65" charset="-120"/>
                <a:ea typeface="標楷體" pitchFamily="65" charset="-120"/>
              </a:rPr>
              <a:t>黑貓希望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能有果腹的食物。可惜，只換來塵土與黑煙。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27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仔細寫一件事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篇名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打野食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(73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頁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波波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聽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了我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的話</a:t>
            </a:r>
            <a:r>
              <a:rPr lang="zh-TW" altLang="en-US" sz="4000" dirty="0" smtClean="0">
                <a:latin typeface="新細明體"/>
                <a:ea typeface="新細明體"/>
              </a:rPr>
              <a:t>，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聞聞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那隻小蝴蝶，突</a:t>
            </a:r>
            <a:r>
              <a:rPr lang="zh-TW" altLang="en-US" sz="4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然間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張開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嘴巴，一口把牠給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吃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下去。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接著，初春後有一天</a:t>
            </a:r>
            <a:r>
              <a:rPr lang="zh-TW" altLang="en-US" sz="4000" dirty="0" smtClean="0">
                <a:latin typeface="新細明體"/>
                <a:ea typeface="新細明體"/>
              </a:rPr>
              <a:t>，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波波又從陽台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抓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回一隻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小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白蝶，同樣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咬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回房間，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向我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發出</a:t>
            </a:r>
            <a:r>
              <a:rPr lang="zh-TW" altLang="en-US" sz="4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得意的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鳴聲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後，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玩著玩著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就把牠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吃掉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。然後，再去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吃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碗裡的貓食，</a:t>
            </a:r>
            <a:r>
              <a:rPr lang="zh-TW" altLang="en-US" sz="4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好像剛才那隻蝴蝶，只是一道開胃菜。</a:t>
            </a:r>
            <a:endParaRPr lang="en-US" altLang="zh-TW" sz="4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719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仔細寫一件事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篇名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偷吃的下場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(112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頁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牠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先在便盆內</a:t>
            </a:r>
            <a:r>
              <a:rPr lang="zh-TW" altLang="en-US" sz="4000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蹲著尿尿</a:t>
            </a:r>
            <a:r>
              <a:rPr lang="zh-TW" altLang="en-US" sz="4000" dirty="0" smtClean="0">
                <a:latin typeface="新細明體"/>
                <a:ea typeface="新細明體"/>
              </a:rPr>
              <a:t>，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再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換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一個位置，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張開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兩腳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準備大便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。忽然間，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從牠屁股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傳出一陣「</a:t>
            </a:r>
            <a:r>
              <a:rPr lang="zh-TW" altLang="en-US" sz="4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劈哩啪啦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」的聲響，把我們倆都</a:t>
            </a:r>
            <a:r>
              <a:rPr lang="zh-TW" altLang="en-US" sz="4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嚇了一跳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波波立刻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逃出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便盆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，完全忘了平常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刨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砂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蓋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大便的習慣，好像這是</a:t>
            </a:r>
            <a:r>
              <a:rPr lang="zh-TW" altLang="en-US" sz="4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拉出來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的東西，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跟牠毫無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關係。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047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744</Words>
  <Application>Microsoft Office PowerPoint</Application>
  <PresentationFormat>如螢幕大小 (4:3)</PresentationFormat>
  <Paragraphs>34</Paragraphs>
  <Slides>15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Office 佈景主題</vt:lpstr>
      <vt:lpstr>波波寶貝 文:唐土兒  圖:賴馬</vt:lpstr>
      <vt:lpstr>長句縮短</vt:lpstr>
      <vt:lpstr>步驟一:刪除形容詞</vt:lpstr>
      <vt:lpstr>步驟一:刪除形容詞</vt:lpstr>
      <vt:lpstr>步驟一:刪除形容詞</vt:lpstr>
      <vt:lpstr>將不通順的語句刪除</vt:lpstr>
      <vt:lpstr>步驟二:刪除描寫動作詞語</vt:lpstr>
      <vt:lpstr>步驟二:刪除描寫動作詞語</vt:lpstr>
      <vt:lpstr>步驟二:刪除描寫動作詞語</vt:lpstr>
      <vt:lpstr>步驟三:刪除例子</vt:lpstr>
      <vt:lpstr>步驟四:刪除譬喻句</vt:lpstr>
      <vt:lpstr>步驟四:刪除譬喻句</vt:lpstr>
      <vt:lpstr>精簡句子</vt:lpstr>
      <vt:lpstr>仔細寫一件事</vt:lpstr>
      <vt:lpstr>仔細寫一件事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波波寶貝 文:唐土兒  圖:賴馬</dc:title>
  <dc:creator>Windows 使用者</dc:creator>
  <cp:lastModifiedBy>Windows 使用者</cp:lastModifiedBy>
  <cp:revision>6</cp:revision>
  <dcterms:created xsi:type="dcterms:W3CDTF">2015-12-10T03:44:05Z</dcterms:created>
  <dcterms:modified xsi:type="dcterms:W3CDTF">2015-12-18T09:05:26Z</dcterms:modified>
</cp:coreProperties>
</file>