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8" r:id="rId1"/>
  </p:sldMasterIdLst>
  <p:sldIdLst>
    <p:sldId id="256" r:id="rId2"/>
    <p:sldId id="257" r:id="rId3"/>
    <p:sldId id="258" r:id="rId4"/>
    <p:sldId id="259" r:id="rId5"/>
    <p:sldId id="27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8" r:id="rId24"/>
    <p:sldId id="277" r:id="rId25"/>
    <p:sldId id="280" r:id="rId26"/>
    <p:sldId id="281" r:id="rId27"/>
    <p:sldId id="282" r:id="rId28"/>
    <p:sldId id="283" r:id="rId29"/>
    <p:sldId id="284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 varScale="1">
        <p:scale>
          <a:sx n="61" d="100"/>
          <a:sy n="61" d="100"/>
        </p:scale>
        <p:origin x="108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DDA51639-B2D6-4652-B8C3-1B4C224A7BAF}" type="datetimeFigureOut">
              <a:rPr lang="en-US" dirty="0"/>
              <a:t>2/26/2019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dirty="0"/>
              <a:t>2/26/2019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C44961B7-6B89-48AB-966F-622E2788EECC}" type="datetimeFigureOut">
              <a:rPr lang="en-US" dirty="0"/>
              <a:t>2/26/2019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dirty="0"/>
              <a:t>2/26/2019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dirty="0"/>
              <a:t>2/26/2019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dirty="0"/>
              <a:t>2/26/2019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dirty="0"/>
              <a:t>2/26/2019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31DD-A141-4471-BCF9-C6073EDD7E20}" type="datetimeFigureOut">
              <a:rPr lang="en-US" dirty="0"/>
              <a:t>2/26/2019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AB334A90-EB03-42F3-8859-2C2B2724C058}" type="datetimeFigureOut">
              <a:rPr lang="en-US" dirty="0"/>
              <a:t>2/26/2019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AA8-A04B-4104-9AE2-BD48D340E27F}" type="datetimeFigureOut">
              <a:rPr lang="en-US" dirty="0"/>
              <a:t>2/26/2019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0BF79-FAC6-4A96-8DE1-F7B82E2E1652}" type="datetimeFigureOut">
              <a:rPr lang="en-US" dirty="0"/>
              <a:t>2/26/2019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BC48EC7-AF6A-48D3-8284-14BACBEBDD84}" type="datetimeFigureOut">
              <a:rPr lang="en-US" dirty="0"/>
              <a:t>2/26/2019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dirty="0" smtClean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畢業紀念冊照片拍</a:t>
            </a:r>
            <a:r>
              <a:rPr lang="zh-TW" altLang="en-US" dirty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攝</a:t>
            </a:r>
          </a:p>
        </p:txBody>
      </p:sp>
    </p:spTree>
    <p:extLst>
      <p:ext uri="{BB962C8B-B14F-4D97-AF65-F5344CB8AC3E}">
        <p14:creationId xmlns:p14="http://schemas.microsoft.com/office/powerpoint/2010/main" val="4068698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拍攝細節</a:t>
            </a:r>
            <a:endParaRPr lang="zh-TW" altLang="en-US" dirty="0">
              <a:latin typeface="華康少女文字W5" panose="040F0509000000000000" pitchFamily="81" charset="-120"/>
              <a:ea typeface="華康少女文字W5" panose="040F0509000000000000" pitchFamily="81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zh-TW" altLang="en-US" sz="3200" dirty="0" smtClean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第一節：拍攝團體照</a:t>
            </a:r>
            <a:endParaRPr lang="en-US" altLang="zh-TW" sz="3200" dirty="0" smtClean="0">
              <a:latin typeface="華康少女文字W5" panose="040F0509000000000000" pitchFamily="81" charset="-120"/>
              <a:ea typeface="華康少女文字W5" panose="040F0509000000000000" pitchFamily="81" charset="-120"/>
            </a:endParaRPr>
          </a:p>
          <a:p>
            <a:pPr marL="0" indent="0">
              <a:buNone/>
            </a:pPr>
            <a:r>
              <a:rPr lang="zh-TW" altLang="en-US" sz="3200" dirty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 </a:t>
            </a:r>
            <a:r>
              <a:rPr lang="zh-TW" altLang="en-US" sz="3200" dirty="0" smtClean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        服裝：正式班服</a:t>
            </a:r>
            <a:endParaRPr lang="en-US" altLang="zh-TW" sz="3200" dirty="0" smtClean="0">
              <a:latin typeface="華康少女文字W5" panose="040F0509000000000000" pitchFamily="81" charset="-120"/>
              <a:ea typeface="華康少女文字W5" panose="040F0509000000000000" pitchFamily="81" charset="-120"/>
            </a:endParaRPr>
          </a:p>
          <a:p>
            <a:pPr marL="0" indent="0">
              <a:buNone/>
            </a:pPr>
            <a:r>
              <a:rPr lang="zh-TW" altLang="en-US" sz="3200" dirty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 </a:t>
            </a:r>
            <a:r>
              <a:rPr lang="zh-TW" altLang="en-US" sz="3200" dirty="0" smtClean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        位置：三排（中間低 兩側高）</a:t>
            </a:r>
            <a:endParaRPr lang="en-US" altLang="zh-TW" sz="3200" dirty="0" smtClean="0">
              <a:latin typeface="華康少女文字W5" panose="040F0509000000000000" pitchFamily="81" charset="-120"/>
              <a:ea typeface="華康少女文字W5" panose="040F0509000000000000" pitchFamily="81" charset="-120"/>
            </a:endParaRPr>
          </a:p>
          <a:p>
            <a:pPr marL="0" indent="0">
              <a:buNone/>
            </a:pPr>
            <a:r>
              <a:rPr lang="zh-TW" altLang="en-US" sz="3200" dirty="0" smtClean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         </a:t>
            </a:r>
            <a:r>
              <a:rPr lang="en-US" altLang="zh-TW" sz="3200" dirty="0" smtClean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25</a:t>
            </a:r>
            <a:r>
              <a:rPr lang="zh-TW" altLang="en-US" sz="3200" dirty="0" smtClean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 </a:t>
            </a:r>
            <a:r>
              <a:rPr lang="en-US" altLang="zh-TW" sz="3200" dirty="0" smtClean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3</a:t>
            </a:r>
            <a:r>
              <a:rPr lang="zh-TW" altLang="en-US" sz="3200" dirty="0" smtClean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 </a:t>
            </a:r>
            <a:r>
              <a:rPr lang="en-US" altLang="zh-TW" sz="3200" dirty="0" smtClean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6</a:t>
            </a:r>
            <a:r>
              <a:rPr lang="zh-TW" altLang="en-US" sz="3200" dirty="0" smtClean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 </a:t>
            </a:r>
            <a:r>
              <a:rPr lang="en-US" altLang="zh-TW" sz="3200" dirty="0" smtClean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7</a:t>
            </a:r>
            <a:r>
              <a:rPr lang="zh-TW" altLang="en-US" sz="3200" dirty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 </a:t>
            </a:r>
            <a:r>
              <a:rPr lang="en-US" altLang="zh-TW" sz="3200" dirty="0" smtClean="0">
                <a:solidFill>
                  <a:srgbClr val="FF000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17</a:t>
            </a:r>
            <a:r>
              <a:rPr lang="zh-TW" altLang="en-US" sz="3200" dirty="0" smtClean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 </a:t>
            </a:r>
            <a:r>
              <a:rPr lang="en-US" altLang="zh-TW" sz="3200" dirty="0" smtClean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23</a:t>
            </a:r>
            <a:r>
              <a:rPr lang="zh-TW" altLang="en-US" sz="3200" dirty="0" smtClean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 </a:t>
            </a:r>
            <a:r>
              <a:rPr lang="en-US" altLang="zh-TW" sz="3200" dirty="0" smtClean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26</a:t>
            </a:r>
            <a:r>
              <a:rPr lang="zh-TW" altLang="en-US" sz="3200" dirty="0" smtClean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 </a:t>
            </a:r>
            <a:r>
              <a:rPr lang="en-US" altLang="zh-TW" sz="3200" dirty="0" smtClean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14</a:t>
            </a:r>
            <a:r>
              <a:rPr lang="zh-TW" altLang="en-US" sz="3200" dirty="0" smtClean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 </a:t>
            </a:r>
            <a:r>
              <a:rPr lang="en-US" altLang="zh-TW" sz="3200" dirty="0" smtClean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5</a:t>
            </a:r>
          </a:p>
          <a:p>
            <a:pPr marL="0" indent="0">
              <a:buNone/>
            </a:pPr>
            <a:r>
              <a:rPr lang="zh-TW" altLang="en-US" sz="3200" dirty="0" smtClean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           </a:t>
            </a:r>
            <a:r>
              <a:rPr lang="en-US" altLang="zh-TW" sz="3200" dirty="0" smtClean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1</a:t>
            </a:r>
            <a:r>
              <a:rPr lang="zh-TW" altLang="en-US" sz="3200" dirty="0" smtClean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 </a:t>
            </a:r>
            <a:r>
              <a:rPr lang="en-US" altLang="zh-TW" sz="3200" dirty="0" smtClean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8</a:t>
            </a:r>
            <a:r>
              <a:rPr lang="zh-TW" altLang="en-US" sz="3200" dirty="0" smtClean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 </a:t>
            </a:r>
            <a:r>
              <a:rPr lang="en-US" altLang="zh-TW" sz="3200" dirty="0" smtClean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9</a:t>
            </a:r>
            <a:r>
              <a:rPr lang="zh-TW" altLang="en-US" sz="3200" dirty="0" smtClean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 </a:t>
            </a:r>
            <a:r>
              <a:rPr lang="en-US" altLang="zh-TW" sz="3200" dirty="0" smtClean="0">
                <a:solidFill>
                  <a:srgbClr val="FF000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22</a:t>
            </a:r>
            <a:r>
              <a:rPr lang="zh-TW" altLang="en-US" sz="3200" dirty="0" smtClean="0">
                <a:solidFill>
                  <a:srgbClr val="FF000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 </a:t>
            </a:r>
            <a:r>
              <a:rPr lang="en-US" altLang="zh-TW" sz="3200" dirty="0" smtClean="0">
                <a:solidFill>
                  <a:srgbClr val="FF000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13</a:t>
            </a:r>
            <a:r>
              <a:rPr lang="zh-TW" altLang="en-US" sz="3200" dirty="0">
                <a:solidFill>
                  <a:srgbClr val="FF000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 </a:t>
            </a:r>
            <a:r>
              <a:rPr lang="en-US" altLang="zh-TW" sz="3200" dirty="0" smtClean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27</a:t>
            </a:r>
            <a:r>
              <a:rPr lang="zh-TW" altLang="en-US" sz="3200" dirty="0" smtClean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 </a:t>
            </a:r>
            <a:r>
              <a:rPr lang="en-US" altLang="zh-TW" sz="3200" dirty="0" smtClean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15</a:t>
            </a:r>
            <a:r>
              <a:rPr lang="zh-TW" altLang="en-US" sz="3200" dirty="0" smtClean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 </a:t>
            </a:r>
            <a:r>
              <a:rPr lang="en-US" altLang="zh-TW" sz="3200" dirty="0" smtClean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21</a:t>
            </a:r>
          </a:p>
          <a:p>
            <a:pPr marL="0" indent="0">
              <a:buNone/>
            </a:pPr>
            <a:r>
              <a:rPr lang="zh-TW" altLang="en-US" sz="3200" dirty="0" smtClean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        </a:t>
            </a:r>
            <a:r>
              <a:rPr lang="en-US" altLang="zh-TW" sz="3200" dirty="0" smtClean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16</a:t>
            </a:r>
            <a:r>
              <a:rPr lang="zh-TW" altLang="en-US" sz="3200" dirty="0" smtClean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 </a:t>
            </a:r>
            <a:r>
              <a:rPr lang="en-US" altLang="zh-TW" sz="3200" dirty="0" smtClean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12</a:t>
            </a:r>
            <a:r>
              <a:rPr lang="zh-TW" altLang="en-US" sz="3200" dirty="0" smtClean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 </a:t>
            </a:r>
            <a:r>
              <a:rPr lang="en-US" altLang="zh-TW" sz="3200" dirty="0" smtClean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24</a:t>
            </a:r>
            <a:r>
              <a:rPr lang="zh-TW" altLang="en-US" sz="3200" dirty="0" smtClean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 </a:t>
            </a:r>
            <a:r>
              <a:rPr lang="en-US" altLang="zh-TW" sz="3200" dirty="0" smtClean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10</a:t>
            </a:r>
            <a:r>
              <a:rPr lang="zh-TW" altLang="en-US" sz="3200" dirty="0" smtClean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 </a:t>
            </a:r>
            <a:r>
              <a:rPr lang="en-US" altLang="zh-TW" sz="3200" dirty="0" smtClean="0">
                <a:solidFill>
                  <a:srgbClr val="FF000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2</a:t>
            </a:r>
            <a:r>
              <a:rPr lang="zh-TW" altLang="en-US" sz="3200" dirty="0" smtClean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 </a:t>
            </a:r>
            <a:r>
              <a:rPr lang="en-US" altLang="zh-TW" sz="3200" dirty="0" smtClean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11</a:t>
            </a:r>
            <a:r>
              <a:rPr lang="zh-TW" altLang="en-US" sz="3200" dirty="0" smtClean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 </a:t>
            </a:r>
            <a:r>
              <a:rPr lang="en-US" altLang="zh-TW" sz="3200" dirty="0" smtClean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19</a:t>
            </a:r>
            <a:r>
              <a:rPr lang="zh-TW" altLang="en-US" sz="3200" dirty="0" smtClean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 </a:t>
            </a:r>
            <a:r>
              <a:rPr lang="en-US" altLang="zh-TW" sz="3200" dirty="0" smtClean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20</a:t>
            </a:r>
            <a:r>
              <a:rPr lang="zh-TW" altLang="en-US" sz="3200" dirty="0" smtClean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 </a:t>
            </a:r>
            <a:r>
              <a:rPr lang="en-US" altLang="zh-TW" sz="3200" dirty="0" smtClean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4</a:t>
            </a:r>
          </a:p>
          <a:p>
            <a:pPr marL="0" indent="0">
              <a:buNone/>
            </a:pPr>
            <a:r>
              <a:rPr lang="zh-TW" altLang="en-US" sz="3200" dirty="0" smtClean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討論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zh-TW" altLang="en-US" sz="3200" dirty="0" smtClean="0">
                <a:solidFill>
                  <a:srgbClr val="0070C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動作（手</a:t>
            </a:r>
            <a:r>
              <a:rPr lang="zh-TW" altLang="en-US" sz="3200" dirty="0" smtClean="0">
                <a:solidFill>
                  <a:srgbClr val="0070C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比七、身體往</a:t>
            </a:r>
            <a:r>
              <a:rPr lang="zh-TW" altLang="en-US" sz="3200" dirty="0">
                <a:solidFill>
                  <a:srgbClr val="0070C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右</a:t>
            </a:r>
            <a:r>
              <a:rPr lang="zh-TW" altLang="en-US" sz="3200" dirty="0" smtClean="0">
                <a:solidFill>
                  <a:srgbClr val="0070C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彎</a:t>
            </a:r>
            <a:r>
              <a:rPr lang="zh-TW" altLang="en-US" sz="3200" dirty="0" smtClean="0">
                <a:solidFill>
                  <a:srgbClr val="0070C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</a:t>
            </a:r>
            <a:r>
              <a:rPr lang="zh-TW" altLang="en-US" sz="3200" dirty="0">
                <a:solidFill>
                  <a:srgbClr val="0070C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拳擊</a:t>
            </a:r>
            <a:r>
              <a:rPr lang="zh-TW" altLang="en-US" sz="3200" dirty="0" smtClean="0">
                <a:solidFill>
                  <a:srgbClr val="0070C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）</a:t>
            </a:r>
            <a:r>
              <a:rPr lang="zh-TW" altLang="en-US" sz="3200" dirty="0">
                <a:solidFill>
                  <a:srgbClr val="0070C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？</a:t>
            </a:r>
            <a:r>
              <a:rPr lang="zh-TW" altLang="en-US" sz="3200" dirty="0">
                <a:solidFill>
                  <a:srgbClr val="0070C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邀請老師？</a:t>
            </a:r>
            <a:endParaRPr lang="en-US" altLang="zh-TW" sz="3200" dirty="0">
              <a:solidFill>
                <a:srgbClr val="0070C0"/>
              </a:solidFill>
              <a:latin typeface="華康少女文字W5" panose="040F0509000000000000" pitchFamily="81" charset="-120"/>
              <a:ea typeface="華康少女文字W5" panose="040F0509000000000000" pitchFamily="81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14681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拍攝細節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zh-TW" altLang="en-US" sz="3200" dirty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第五節：拍攝個人</a:t>
            </a:r>
            <a:r>
              <a:rPr lang="en-US" altLang="zh-TW" sz="3200" dirty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/</a:t>
            </a:r>
            <a:r>
              <a:rPr lang="zh-TW" altLang="en-US" sz="3200" dirty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小組</a:t>
            </a:r>
            <a:r>
              <a:rPr lang="zh-TW" altLang="en-US" sz="3200" dirty="0" smtClean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照</a:t>
            </a:r>
            <a:endParaRPr lang="en-US" altLang="zh-TW" sz="3200" dirty="0" smtClean="0">
              <a:latin typeface="華康少女文字W5" panose="040F0509000000000000" pitchFamily="81" charset="-120"/>
              <a:ea typeface="華康少女文字W5" panose="040F0509000000000000" pitchFamily="81" charset="-120"/>
            </a:endParaRPr>
          </a:p>
          <a:p>
            <a:pPr marL="0" indent="0">
              <a:buNone/>
            </a:pPr>
            <a:r>
              <a:rPr lang="zh-TW" altLang="en-US" sz="3200" dirty="0" smtClean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         服裝：便服</a:t>
            </a:r>
            <a:endParaRPr lang="zh-TW" altLang="en-US" sz="3200" dirty="0">
              <a:latin typeface="華康少女文字W5" panose="040F0509000000000000" pitchFamily="81" charset="-120"/>
              <a:ea typeface="華康少女文字W5" panose="040F0509000000000000" pitchFamily="81" charset="-120"/>
            </a:endParaRPr>
          </a:p>
          <a:p>
            <a:pPr marL="0" indent="0">
              <a:buNone/>
            </a:pPr>
            <a:r>
              <a:rPr lang="zh-TW" altLang="en-US" sz="3200" dirty="0" smtClean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         五人一組（</a:t>
            </a:r>
            <a:r>
              <a:rPr lang="zh-TW" altLang="en-US" sz="3200" dirty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五組</a:t>
            </a:r>
            <a:r>
              <a:rPr lang="zh-TW" altLang="en-US" sz="3200" dirty="0" smtClean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）</a:t>
            </a:r>
            <a:r>
              <a:rPr lang="en-US" altLang="zh-TW" sz="3200" dirty="0" smtClean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+</a:t>
            </a:r>
            <a:r>
              <a:rPr lang="zh-TW" altLang="en-US" sz="3200" dirty="0" smtClean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 六人</a:t>
            </a:r>
            <a:r>
              <a:rPr lang="zh-TW" altLang="en-US" sz="3200" dirty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一組</a:t>
            </a:r>
            <a:r>
              <a:rPr lang="zh-TW" altLang="en-US" sz="3200" dirty="0" smtClean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（一組）</a:t>
            </a:r>
            <a:endParaRPr lang="en-US" altLang="zh-TW" sz="3200" dirty="0" smtClean="0">
              <a:latin typeface="華康少女文字W5" panose="040F0509000000000000" pitchFamily="81" charset="-120"/>
              <a:ea typeface="華康少女文字W5" panose="040F0509000000000000" pitchFamily="81" charset="-120"/>
            </a:endParaRPr>
          </a:p>
          <a:p>
            <a:pPr marL="0" indent="0">
              <a:buNone/>
            </a:pPr>
            <a:r>
              <a:rPr lang="zh-TW" altLang="en-US" sz="3200" dirty="0" smtClean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         拍攝地點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zh-TW" altLang="en-US" sz="3200" dirty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小組五人三</a:t>
            </a:r>
            <a:r>
              <a:rPr lang="zh-TW" altLang="en-US" sz="3200" dirty="0" smtClean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張</a:t>
            </a:r>
            <a:endParaRPr lang="en-US" altLang="zh-TW" sz="3200" dirty="0" smtClean="0">
              <a:latin typeface="華康少女文字W5" panose="040F0509000000000000" pitchFamily="81" charset="-120"/>
              <a:ea typeface="華康少女文字W5" panose="040F0509000000000000" pitchFamily="81" charset="-120"/>
            </a:endParaRPr>
          </a:p>
          <a:p>
            <a:pPr marL="0" indent="0">
              <a:buNone/>
            </a:pPr>
            <a:r>
              <a:rPr lang="zh-TW" altLang="en-US" sz="3200" dirty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 </a:t>
            </a:r>
            <a:r>
              <a:rPr lang="zh-TW" altLang="en-US" sz="3200" dirty="0" smtClean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                  併組</a:t>
            </a:r>
            <a:r>
              <a:rPr lang="zh-TW" altLang="en-US" sz="3200" dirty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三</a:t>
            </a:r>
            <a:r>
              <a:rPr lang="zh-TW" altLang="en-US" sz="3200" dirty="0" smtClean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張（不用整組合併）</a:t>
            </a:r>
            <a:endParaRPr lang="en-US" altLang="zh-TW" sz="3200" dirty="0">
              <a:latin typeface="華康少女文字W5" panose="040F0509000000000000" pitchFamily="81" charset="-120"/>
              <a:ea typeface="華康少女文字W5" panose="040F0509000000000000" pitchFamily="81" charset="-120"/>
            </a:endParaRPr>
          </a:p>
          <a:p>
            <a:pPr marL="0" indent="0">
              <a:buNone/>
            </a:pPr>
            <a:r>
              <a:rPr lang="zh-TW" altLang="en-US" sz="3200" dirty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 </a:t>
            </a:r>
            <a:r>
              <a:rPr lang="zh-TW" altLang="en-US" sz="3200" dirty="0" smtClean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        動作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zh-TW" altLang="en-US" sz="3200" dirty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參考學長姐</a:t>
            </a:r>
            <a:r>
              <a:rPr lang="en-US" altLang="zh-TW" sz="3200" dirty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/</a:t>
            </a:r>
            <a:r>
              <a:rPr lang="zh-TW" altLang="en-US" sz="3200" dirty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自己想</a:t>
            </a:r>
            <a:endParaRPr lang="en-US" altLang="zh-TW" sz="3200" dirty="0">
              <a:latin typeface="華康少女文字W5" panose="040F0509000000000000" pitchFamily="81" charset="-120"/>
              <a:ea typeface="華康少女文字W5" panose="040F0509000000000000" pitchFamily="81" charset="-120"/>
            </a:endParaRPr>
          </a:p>
          <a:p>
            <a:pPr marL="0" indent="0">
              <a:buNone/>
            </a:pPr>
            <a:r>
              <a:rPr lang="zh-TW" altLang="en-US" sz="3200" dirty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         需要道具請自備</a:t>
            </a:r>
          </a:p>
          <a:p>
            <a:endParaRPr lang="zh-TW" altLang="en-US" sz="3200" dirty="0">
              <a:latin typeface="華康少女文字W5" panose="040F0509000000000000" pitchFamily="81" charset="-120"/>
              <a:ea typeface="華康少女文字W5" panose="040F0509000000000000" pitchFamily="81" charset="-120"/>
            </a:endParaRP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544742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拍攝細節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sz="4400" dirty="0" smtClean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拍攝</a:t>
            </a:r>
            <a:r>
              <a:rPr lang="zh-TW" altLang="en-US" sz="4400" dirty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地點選擇</a:t>
            </a:r>
            <a:r>
              <a:rPr lang="zh-TW" altLang="en-US" sz="4400" dirty="0" smtClean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建議</a:t>
            </a:r>
            <a:endParaRPr lang="en-US" altLang="zh-TW" sz="4400" dirty="0" smtClean="0">
              <a:latin typeface="華康少女文字W5" panose="040F0509000000000000" pitchFamily="81" charset="-120"/>
              <a:ea typeface="華康少女文字W5" panose="040F0509000000000000" pitchFamily="81" charset="-120"/>
            </a:endParaRPr>
          </a:p>
          <a:p>
            <a:pPr marL="0" indent="0">
              <a:buNone/>
            </a:pPr>
            <a:r>
              <a:rPr lang="en-US" altLang="zh-TW" sz="4400" dirty="0" smtClean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1.</a:t>
            </a:r>
            <a:r>
              <a:rPr lang="zh-TW" altLang="en-US" sz="4400" dirty="0" smtClean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儘量選擇光線較好的室外</a:t>
            </a:r>
            <a:r>
              <a:rPr lang="en-US" altLang="zh-TW" sz="4400" dirty="0" smtClean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/</a:t>
            </a:r>
            <a:r>
              <a:rPr lang="zh-TW" altLang="en-US" sz="4400" dirty="0" smtClean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半室內</a:t>
            </a:r>
            <a:endParaRPr lang="en-US" altLang="zh-TW" sz="4400" dirty="0" smtClean="0">
              <a:latin typeface="華康少女文字W5" panose="040F0509000000000000" pitchFamily="81" charset="-120"/>
              <a:ea typeface="華康少女文字W5" panose="040F0509000000000000" pitchFamily="81" charset="-120"/>
            </a:endParaRPr>
          </a:p>
          <a:p>
            <a:pPr marL="0" indent="0">
              <a:buNone/>
            </a:pPr>
            <a:r>
              <a:rPr lang="en-US" altLang="zh-TW" sz="4400" dirty="0" smtClean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2.</a:t>
            </a:r>
            <a:r>
              <a:rPr lang="zh-TW" altLang="en-US" sz="4400" dirty="0" smtClean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具有紀念性的地點</a:t>
            </a:r>
            <a:endParaRPr lang="en-US" altLang="zh-TW" sz="4400" dirty="0" smtClean="0">
              <a:latin typeface="華康少女文字W5" panose="040F0509000000000000" pitchFamily="81" charset="-120"/>
              <a:ea typeface="華康少女文字W5" panose="040F0509000000000000" pitchFamily="81" charset="-120"/>
            </a:endParaRPr>
          </a:p>
          <a:p>
            <a:pPr marL="0" indent="0">
              <a:buNone/>
            </a:pPr>
            <a:r>
              <a:rPr lang="en-US" altLang="zh-TW" sz="4400" dirty="0" smtClean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3.</a:t>
            </a:r>
            <a:r>
              <a:rPr lang="zh-TW" altLang="en-US" sz="4400" dirty="0" smtClean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背景不要太過複雜</a:t>
            </a:r>
            <a:endParaRPr lang="en-US" altLang="zh-TW" sz="4400" dirty="0">
              <a:latin typeface="華康少女文字W5" panose="040F0509000000000000" pitchFamily="81" charset="-120"/>
              <a:ea typeface="華康少女文字W5" panose="040F0509000000000000" pitchFamily="81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37977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dirty="0" smtClean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拍攝地點參</a:t>
            </a:r>
            <a:r>
              <a:rPr lang="zh-TW" altLang="en-US" dirty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考</a:t>
            </a:r>
          </a:p>
        </p:txBody>
      </p:sp>
    </p:spTree>
    <p:extLst>
      <p:ext uri="{BB962C8B-B14F-4D97-AF65-F5344CB8AC3E}">
        <p14:creationId xmlns:p14="http://schemas.microsoft.com/office/powerpoint/2010/main" val="3228014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>
          <a:xfrm>
            <a:off x="9217573" y="4823197"/>
            <a:ext cx="2430780" cy="1645920"/>
          </a:xfrm>
        </p:spPr>
        <p:txBody>
          <a:bodyPr>
            <a:normAutofit/>
          </a:bodyPr>
          <a:lstStyle/>
          <a:p>
            <a:pPr algn="ctr"/>
            <a:r>
              <a:rPr lang="zh-TW" altLang="en-US" sz="6000" dirty="0" smtClean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大門</a:t>
            </a:r>
            <a:endParaRPr lang="zh-TW" altLang="en-US" sz="6000" dirty="0">
              <a:latin typeface="華康少女文字W5" panose="040F0509000000000000" pitchFamily="81" charset="-120"/>
              <a:ea typeface="華康少女文字W5" panose="040F0509000000000000" pitchFamily="81" charset="-120"/>
            </a:endParaRPr>
          </a:p>
        </p:txBody>
      </p:sp>
      <p:pic>
        <p:nvPicPr>
          <p:cNvPr id="7" name="內容版面配置區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475" y="423040"/>
            <a:ext cx="8061435" cy="6046077"/>
          </a:xfrm>
        </p:spPr>
      </p:pic>
    </p:spTree>
    <p:extLst>
      <p:ext uri="{BB962C8B-B14F-4D97-AF65-F5344CB8AC3E}">
        <p14:creationId xmlns:p14="http://schemas.microsoft.com/office/powerpoint/2010/main" val="1290064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5833240"/>
          </a:xfrm>
        </p:spPr>
        <p:txBody>
          <a:bodyPr>
            <a:noAutofit/>
          </a:bodyPr>
          <a:lstStyle/>
          <a:p>
            <a:r>
              <a:rPr lang="zh-TW" altLang="en-US" sz="3600" dirty="0" smtClean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藝術創作</a:t>
            </a:r>
            <a:r>
              <a:rPr lang="en-US" altLang="zh-TW" sz="3600" dirty="0" smtClean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1</a:t>
            </a:r>
            <a:endParaRPr lang="zh-TW" altLang="en-US" sz="3600" dirty="0">
              <a:latin typeface="華康少女文字W5" panose="040F0509000000000000" pitchFamily="81" charset="-120"/>
              <a:ea typeface="華康少女文字W5" panose="040F0509000000000000" pitchFamily="81" charset="-120"/>
            </a:endParaRPr>
          </a:p>
        </p:txBody>
      </p:sp>
      <p:pic>
        <p:nvPicPr>
          <p:cNvPr id="5" name="內容版面配置區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130" y="607391"/>
            <a:ext cx="7777655" cy="5833241"/>
          </a:xfrm>
        </p:spPr>
      </p:pic>
    </p:spTree>
    <p:extLst>
      <p:ext uri="{BB962C8B-B14F-4D97-AF65-F5344CB8AC3E}">
        <p14:creationId xmlns:p14="http://schemas.microsoft.com/office/powerpoint/2010/main" val="1813046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264869" y="4786411"/>
            <a:ext cx="2430780" cy="1645920"/>
          </a:xfrm>
        </p:spPr>
        <p:txBody>
          <a:bodyPr>
            <a:noAutofit/>
          </a:bodyPr>
          <a:lstStyle/>
          <a:p>
            <a:r>
              <a:rPr lang="zh-TW" altLang="en-US" sz="3600" dirty="0" smtClean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藝術創作</a:t>
            </a:r>
            <a:r>
              <a:rPr lang="en-US" altLang="zh-TW" sz="3600" dirty="0" smtClean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2</a:t>
            </a:r>
            <a:endParaRPr lang="zh-TW" altLang="en-US" sz="3600" dirty="0">
              <a:latin typeface="華康少女文字W5" panose="040F0509000000000000" pitchFamily="81" charset="-120"/>
              <a:ea typeface="華康少女文字W5" panose="040F0509000000000000" pitchFamily="81" charset="-120"/>
            </a:endParaRPr>
          </a:p>
        </p:txBody>
      </p:sp>
      <p:pic>
        <p:nvPicPr>
          <p:cNvPr id="5" name="內容版面配置區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607392"/>
            <a:ext cx="7766585" cy="5824939"/>
          </a:xfrm>
        </p:spPr>
      </p:pic>
    </p:spTree>
    <p:extLst>
      <p:ext uri="{BB962C8B-B14F-4D97-AF65-F5344CB8AC3E}">
        <p14:creationId xmlns:p14="http://schemas.microsoft.com/office/powerpoint/2010/main" val="543429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296400" y="4865238"/>
            <a:ext cx="2430780" cy="1645920"/>
          </a:xfrm>
        </p:spPr>
        <p:txBody>
          <a:bodyPr>
            <a:noAutofit/>
          </a:bodyPr>
          <a:lstStyle/>
          <a:p>
            <a:r>
              <a:rPr lang="zh-TW" altLang="en-US" sz="4800" dirty="0" smtClean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遊樂場</a:t>
            </a:r>
            <a:r>
              <a:rPr lang="en-US" altLang="zh-TW" sz="4800" dirty="0" smtClean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1</a:t>
            </a:r>
            <a:endParaRPr lang="zh-TW" altLang="en-US" sz="4800" dirty="0">
              <a:latin typeface="華康少女文字W5" panose="040F0509000000000000" pitchFamily="81" charset="-120"/>
              <a:ea typeface="華康少女文字W5" panose="040F0509000000000000" pitchFamily="81" charset="-120"/>
            </a:endParaRPr>
          </a:p>
        </p:txBody>
      </p:sp>
      <p:pic>
        <p:nvPicPr>
          <p:cNvPr id="5" name="內容版面配置區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40" y="607391"/>
            <a:ext cx="7871689" cy="5903767"/>
          </a:xfrm>
        </p:spPr>
      </p:pic>
    </p:spTree>
    <p:extLst>
      <p:ext uri="{BB962C8B-B14F-4D97-AF65-F5344CB8AC3E}">
        <p14:creationId xmlns:p14="http://schemas.microsoft.com/office/powerpoint/2010/main" val="772131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343697" y="4771065"/>
            <a:ext cx="2430780" cy="1645920"/>
          </a:xfrm>
        </p:spPr>
        <p:txBody>
          <a:bodyPr>
            <a:normAutofit/>
          </a:bodyPr>
          <a:lstStyle/>
          <a:p>
            <a:r>
              <a:rPr lang="zh-TW" altLang="en-US" sz="3600" dirty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藝術</a:t>
            </a:r>
            <a:r>
              <a:rPr lang="zh-TW" altLang="en-US" sz="3600" dirty="0" smtClean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創作</a:t>
            </a:r>
            <a:r>
              <a:rPr lang="en-US" altLang="zh-TW" sz="3600" dirty="0" smtClean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3</a:t>
            </a:r>
            <a:endParaRPr lang="zh-TW" altLang="en-US" sz="3600" dirty="0"/>
          </a:p>
        </p:txBody>
      </p:sp>
      <p:pic>
        <p:nvPicPr>
          <p:cNvPr id="5" name="內容版面配置區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" y="607392"/>
            <a:ext cx="7746125" cy="5809593"/>
          </a:xfrm>
        </p:spPr>
      </p:pic>
    </p:spTree>
    <p:extLst>
      <p:ext uri="{BB962C8B-B14F-4D97-AF65-F5344CB8AC3E}">
        <p14:creationId xmlns:p14="http://schemas.microsoft.com/office/powerpoint/2010/main" val="431776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422524" y="4736486"/>
            <a:ext cx="2430780" cy="1645920"/>
          </a:xfrm>
        </p:spPr>
        <p:txBody>
          <a:bodyPr>
            <a:normAutofit/>
          </a:bodyPr>
          <a:lstStyle/>
          <a:p>
            <a:r>
              <a:rPr lang="zh-TW" altLang="en-US" sz="3600" dirty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藝術</a:t>
            </a:r>
            <a:r>
              <a:rPr lang="zh-TW" altLang="en-US" sz="3600" dirty="0" smtClean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創作</a:t>
            </a:r>
            <a:r>
              <a:rPr lang="en-US" altLang="zh-TW" sz="3600" dirty="0" smtClean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4</a:t>
            </a:r>
            <a:endParaRPr lang="zh-TW" altLang="en-US" sz="3600" dirty="0"/>
          </a:p>
        </p:txBody>
      </p:sp>
      <p:pic>
        <p:nvPicPr>
          <p:cNvPr id="5" name="內容版面配置區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488" y="738351"/>
            <a:ext cx="7525407" cy="5644055"/>
          </a:xfrm>
        </p:spPr>
      </p:pic>
    </p:spTree>
    <p:extLst>
      <p:ext uri="{BB962C8B-B14F-4D97-AF65-F5344CB8AC3E}">
        <p14:creationId xmlns:p14="http://schemas.microsoft.com/office/powerpoint/2010/main" val="2550488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249103" y="4735592"/>
            <a:ext cx="2430780" cy="1645920"/>
          </a:xfrm>
        </p:spPr>
        <p:txBody>
          <a:bodyPr>
            <a:normAutofit/>
          </a:bodyPr>
          <a:lstStyle/>
          <a:p>
            <a:pPr algn="ctr"/>
            <a:r>
              <a:rPr lang="zh-TW" altLang="en-US" sz="6000" dirty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川</a:t>
            </a:r>
            <a:r>
              <a:rPr lang="zh-TW" altLang="en-US" sz="6000" dirty="0" smtClean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堂</a:t>
            </a:r>
            <a:r>
              <a:rPr lang="en-US" altLang="zh-TW" sz="6000" dirty="0" smtClean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1</a:t>
            </a:r>
            <a:endParaRPr lang="zh-TW" altLang="en-US" sz="6000" dirty="0"/>
          </a:p>
        </p:txBody>
      </p:sp>
      <p:pic>
        <p:nvPicPr>
          <p:cNvPr id="5" name="內容版面配置區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131" y="607391"/>
            <a:ext cx="7698828" cy="5774121"/>
          </a:xfrm>
        </p:spPr>
      </p:pic>
    </p:spTree>
    <p:extLst>
      <p:ext uri="{BB962C8B-B14F-4D97-AF65-F5344CB8AC3E}">
        <p14:creationId xmlns:p14="http://schemas.microsoft.com/office/powerpoint/2010/main" val="2172691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249103" y="4735592"/>
            <a:ext cx="2430780" cy="1645920"/>
          </a:xfrm>
        </p:spPr>
        <p:txBody>
          <a:bodyPr>
            <a:normAutofit/>
          </a:bodyPr>
          <a:lstStyle/>
          <a:p>
            <a:pPr algn="ctr"/>
            <a:r>
              <a:rPr lang="zh-TW" altLang="en-US" sz="6000" dirty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川</a:t>
            </a:r>
            <a:r>
              <a:rPr lang="zh-TW" altLang="en-US" sz="6000" dirty="0" smtClean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堂</a:t>
            </a:r>
            <a:r>
              <a:rPr lang="en-US" altLang="zh-TW" sz="6000" dirty="0" smtClean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2</a:t>
            </a:r>
            <a:endParaRPr lang="zh-TW" altLang="en-US" sz="6000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896" y="691054"/>
            <a:ext cx="7587276" cy="5690457"/>
          </a:xfrm>
        </p:spPr>
      </p:pic>
    </p:spTree>
    <p:extLst>
      <p:ext uri="{BB962C8B-B14F-4D97-AF65-F5344CB8AC3E}">
        <p14:creationId xmlns:p14="http://schemas.microsoft.com/office/powerpoint/2010/main" val="29921709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249103" y="4735592"/>
            <a:ext cx="2430780" cy="1645920"/>
          </a:xfrm>
        </p:spPr>
        <p:txBody>
          <a:bodyPr>
            <a:normAutofit/>
          </a:bodyPr>
          <a:lstStyle/>
          <a:p>
            <a:pPr algn="ctr"/>
            <a:r>
              <a:rPr lang="zh-TW" altLang="en-US" sz="6000" dirty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川</a:t>
            </a:r>
            <a:r>
              <a:rPr lang="zh-TW" altLang="en-US" sz="6000" dirty="0" smtClean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堂</a:t>
            </a:r>
            <a:r>
              <a:rPr lang="en-US" altLang="zh-TW" sz="6000" dirty="0" smtClean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3</a:t>
            </a:r>
            <a:endParaRPr lang="zh-TW" altLang="en-US" sz="6000" dirty="0"/>
          </a:p>
        </p:txBody>
      </p:sp>
      <p:pic>
        <p:nvPicPr>
          <p:cNvPr id="5" name="內容版面配置區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895" y="583742"/>
            <a:ext cx="7730360" cy="5797770"/>
          </a:xfrm>
        </p:spPr>
      </p:pic>
    </p:spTree>
    <p:extLst>
      <p:ext uri="{BB962C8B-B14F-4D97-AF65-F5344CB8AC3E}">
        <p14:creationId xmlns:p14="http://schemas.microsoft.com/office/powerpoint/2010/main" val="1901484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296400" y="4865238"/>
            <a:ext cx="2430780" cy="1645920"/>
          </a:xfrm>
        </p:spPr>
        <p:txBody>
          <a:bodyPr>
            <a:noAutofit/>
          </a:bodyPr>
          <a:lstStyle/>
          <a:p>
            <a:r>
              <a:rPr lang="zh-TW" altLang="en-US" sz="5400" dirty="0" smtClean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遊藝館</a:t>
            </a:r>
            <a:endParaRPr lang="zh-TW" altLang="en-US" sz="5400" dirty="0">
              <a:latin typeface="華康少女文字W5" panose="040F0509000000000000" pitchFamily="81" charset="-120"/>
              <a:ea typeface="華康少女文字W5" panose="040F0509000000000000" pitchFamily="81" charset="-120"/>
            </a:endParaRPr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302" y="675290"/>
            <a:ext cx="7746125" cy="5809594"/>
          </a:xfrm>
        </p:spPr>
      </p:pic>
    </p:spTree>
    <p:extLst>
      <p:ext uri="{BB962C8B-B14F-4D97-AF65-F5344CB8AC3E}">
        <p14:creationId xmlns:p14="http://schemas.microsoft.com/office/powerpoint/2010/main" val="7953164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296400" y="4865238"/>
            <a:ext cx="2430780" cy="1645920"/>
          </a:xfrm>
        </p:spPr>
        <p:txBody>
          <a:bodyPr>
            <a:noAutofit/>
          </a:bodyPr>
          <a:lstStyle/>
          <a:p>
            <a:r>
              <a:rPr lang="zh-TW" altLang="en-US" sz="4400" dirty="0" smtClean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司令台後</a:t>
            </a:r>
            <a:endParaRPr lang="zh-TW" altLang="en-US" sz="4400" dirty="0">
              <a:latin typeface="華康少女文字W5" panose="040F0509000000000000" pitchFamily="81" charset="-120"/>
              <a:ea typeface="華康少女文字W5" panose="040F0509000000000000" pitchFamily="81" charset="-120"/>
            </a:endParaRPr>
          </a:p>
        </p:txBody>
      </p:sp>
      <p:pic>
        <p:nvPicPr>
          <p:cNvPr id="5" name="內容版面配置區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428" y="760686"/>
            <a:ext cx="7667296" cy="5750472"/>
          </a:xfrm>
        </p:spPr>
      </p:pic>
    </p:spTree>
    <p:extLst>
      <p:ext uri="{BB962C8B-B14F-4D97-AF65-F5344CB8AC3E}">
        <p14:creationId xmlns:p14="http://schemas.microsoft.com/office/powerpoint/2010/main" val="18107729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296400" y="4865238"/>
            <a:ext cx="2430780" cy="1645920"/>
          </a:xfrm>
        </p:spPr>
        <p:txBody>
          <a:bodyPr>
            <a:noAutofit/>
          </a:bodyPr>
          <a:lstStyle/>
          <a:p>
            <a:r>
              <a:rPr lang="zh-TW" altLang="en-US" sz="4400" dirty="0" smtClean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司令台前</a:t>
            </a:r>
            <a:endParaRPr lang="zh-TW" altLang="en-US" sz="4400" dirty="0">
              <a:latin typeface="華康少女文字W5" panose="040F0509000000000000" pitchFamily="81" charset="-120"/>
              <a:ea typeface="華康少女文字W5" panose="040F0509000000000000" pitchFamily="81" charset="-120"/>
            </a:endParaRPr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662" y="734671"/>
            <a:ext cx="7651532" cy="5738649"/>
          </a:xfrm>
        </p:spPr>
      </p:pic>
    </p:spTree>
    <p:extLst>
      <p:ext uri="{BB962C8B-B14F-4D97-AF65-F5344CB8AC3E}">
        <p14:creationId xmlns:p14="http://schemas.microsoft.com/office/powerpoint/2010/main" val="20265398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296400" y="4865238"/>
            <a:ext cx="2430780" cy="1645920"/>
          </a:xfrm>
        </p:spPr>
        <p:txBody>
          <a:bodyPr>
            <a:noAutofit/>
          </a:bodyPr>
          <a:lstStyle/>
          <a:p>
            <a:r>
              <a:rPr lang="zh-TW" altLang="en-US" sz="4800" dirty="0" smtClean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遊樂場</a:t>
            </a:r>
            <a:r>
              <a:rPr lang="en-US" altLang="zh-TW" sz="4800" dirty="0" smtClean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2</a:t>
            </a:r>
            <a:endParaRPr lang="zh-TW" altLang="en-US" sz="4800" dirty="0">
              <a:latin typeface="華康少女文字W5" panose="040F0509000000000000" pitchFamily="81" charset="-120"/>
              <a:ea typeface="華康少女文字W5" panose="040F0509000000000000" pitchFamily="81" charset="-120"/>
            </a:endParaRPr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896" y="754116"/>
            <a:ext cx="7667297" cy="5750473"/>
          </a:xfrm>
        </p:spPr>
      </p:pic>
    </p:spTree>
    <p:extLst>
      <p:ext uri="{BB962C8B-B14F-4D97-AF65-F5344CB8AC3E}">
        <p14:creationId xmlns:p14="http://schemas.microsoft.com/office/powerpoint/2010/main" val="37469729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296400" y="4865238"/>
            <a:ext cx="2430780" cy="1645920"/>
          </a:xfrm>
        </p:spPr>
        <p:txBody>
          <a:bodyPr>
            <a:noAutofit/>
          </a:bodyPr>
          <a:lstStyle/>
          <a:p>
            <a:r>
              <a:rPr lang="zh-TW" altLang="en-US" sz="5400" dirty="0" smtClean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依</a:t>
            </a:r>
            <a:r>
              <a:rPr lang="zh-TW" altLang="en-US" sz="5400" dirty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仁</a:t>
            </a:r>
            <a:r>
              <a:rPr lang="zh-TW" altLang="en-US" sz="5400" dirty="0" smtClean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館</a:t>
            </a:r>
            <a:endParaRPr lang="zh-TW" altLang="en-US" sz="5400" dirty="0">
              <a:latin typeface="華康少女文字W5" panose="040F0509000000000000" pitchFamily="81" charset="-120"/>
              <a:ea typeface="華康少女文字W5" panose="040F0509000000000000" pitchFamily="81" charset="-120"/>
            </a:endParaRPr>
          </a:p>
        </p:txBody>
      </p:sp>
      <p:pic>
        <p:nvPicPr>
          <p:cNvPr id="5" name="內容版面配置區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130" y="691056"/>
            <a:ext cx="7760136" cy="5820102"/>
          </a:xfrm>
        </p:spPr>
      </p:pic>
    </p:spTree>
    <p:extLst>
      <p:ext uri="{BB962C8B-B14F-4D97-AF65-F5344CB8AC3E}">
        <p14:creationId xmlns:p14="http://schemas.microsoft.com/office/powerpoint/2010/main" val="39883566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296400" y="4865238"/>
            <a:ext cx="2430780" cy="1645920"/>
          </a:xfrm>
        </p:spPr>
        <p:txBody>
          <a:bodyPr>
            <a:noAutofit/>
          </a:bodyPr>
          <a:lstStyle/>
          <a:p>
            <a:r>
              <a:rPr lang="zh-TW" altLang="en-US" sz="5400" dirty="0" smtClean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樂揚</a:t>
            </a:r>
            <a:r>
              <a:rPr lang="zh-TW" altLang="en-US" sz="5400" dirty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樓</a:t>
            </a:r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" y="785648"/>
            <a:ext cx="7634013" cy="5725510"/>
          </a:xfrm>
        </p:spPr>
      </p:pic>
    </p:spTree>
    <p:extLst>
      <p:ext uri="{BB962C8B-B14F-4D97-AF65-F5344CB8AC3E}">
        <p14:creationId xmlns:p14="http://schemas.microsoft.com/office/powerpoint/2010/main" val="22004331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>
          <a:xfrm>
            <a:off x="9217573" y="4823197"/>
            <a:ext cx="2430780" cy="1645920"/>
          </a:xfrm>
        </p:spPr>
        <p:txBody>
          <a:bodyPr>
            <a:normAutofit/>
          </a:bodyPr>
          <a:lstStyle/>
          <a:p>
            <a:pPr algn="ctr"/>
            <a:r>
              <a:rPr lang="zh-TW" altLang="en-US" sz="6000" dirty="0" smtClean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琴</a:t>
            </a:r>
            <a:r>
              <a:rPr lang="zh-TW" altLang="en-US" sz="6000" dirty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房</a:t>
            </a:r>
          </a:p>
        </p:txBody>
      </p:sp>
      <p:pic>
        <p:nvPicPr>
          <p:cNvPr id="3" name="內容版面配置區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817179"/>
            <a:ext cx="7604234" cy="5703176"/>
          </a:xfrm>
        </p:spPr>
      </p:pic>
    </p:spTree>
    <p:extLst>
      <p:ext uri="{BB962C8B-B14F-4D97-AF65-F5344CB8AC3E}">
        <p14:creationId xmlns:p14="http://schemas.microsoft.com/office/powerpoint/2010/main" val="35750085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296400" y="4865238"/>
            <a:ext cx="2430780" cy="1645920"/>
          </a:xfrm>
        </p:spPr>
        <p:txBody>
          <a:bodyPr>
            <a:noAutofit/>
          </a:bodyPr>
          <a:lstStyle/>
          <a:p>
            <a:pPr algn="ctr"/>
            <a:r>
              <a:rPr lang="zh-TW" altLang="en-US" sz="4800" dirty="0" smtClean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圖書館</a:t>
            </a:r>
            <a:endParaRPr lang="zh-TW" altLang="en-US" sz="4800" dirty="0">
              <a:latin typeface="華康少女文字W5" panose="040F0509000000000000" pitchFamily="81" charset="-120"/>
              <a:ea typeface="華康少女文字W5" panose="040F0509000000000000" pitchFamily="81" charset="-120"/>
            </a:endParaRPr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193" y="796158"/>
            <a:ext cx="7620000" cy="5715000"/>
          </a:xfrm>
        </p:spPr>
      </p:pic>
    </p:spTree>
    <p:extLst>
      <p:ext uri="{BB962C8B-B14F-4D97-AF65-F5344CB8AC3E}">
        <p14:creationId xmlns:p14="http://schemas.microsoft.com/office/powerpoint/2010/main" val="13914891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296400" y="4865238"/>
            <a:ext cx="2430780" cy="1645920"/>
          </a:xfrm>
        </p:spPr>
        <p:txBody>
          <a:bodyPr>
            <a:noAutofit/>
          </a:bodyPr>
          <a:lstStyle/>
          <a:p>
            <a:r>
              <a:rPr lang="zh-TW" altLang="en-US" sz="4800" dirty="0" smtClean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遊樂場</a:t>
            </a:r>
            <a:r>
              <a:rPr lang="en-US" altLang="zh-TW" sz="4800" dirty="0" smtClean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3</a:t>
            </a:r>
            <a:endParaRPr lang="zh-TW" altLang="en-US" sz="4800" dirty="0">
              <a:latin typeface="華康少女文字W5" panose="040F0509000000000000" pitchFamily="81" charset="-120"/>
              <a:ea typeface="華康少女文字W5" panose="040F0509000000000000" pitchFamily="81" charset="-120"/>
            </a:endParaRPr>
          </a:p>
        </p:txBody>
      </p:sp>
      <p:pic>
        <p:nvPicPr>
          <p:cNvPr id="5" name="內容版面配置區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661" y="784333"/>
            <a:ext cx="7635767" cy="5726825"/>
          </a:xfrm>
        </p:spPr>
      </p:pic>
    </p:spTree>
    <p:extLst>
      <p:ext uri="{BB962C8B-B14F-4D97-AF65-F5344CB8AC3E}">
        <p14:creationId xmlns:p14="http://schemas.microsoft.com/office/powerpoint/2010/main" val="42195767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>
          <a:xfrm>
            <a:off x="9217573" y="4823197"/>
            <a:ext cx="2430780" cy="1645920"/>
          </a:xfrm>
        </p:spPr>
        <p:txBody>
          <a:bodyPr>
            <a:normAutofit/>
          </a:bodyPr>
          <a:lstStyle/>
          <a:p>
            <a:pPr algn="ctr"/>
            <a:r>
              <a:rPr lang="zh-TW" altLang="en-US" sz="6000" dirty="0" smtClean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樓</a:t>
            </a:r>
            <a:r>
              <a:rPr lang="zh-TW" altLang="en-US" sz="6000" dirty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梯</a:t>
            </a:r>
          </a:p>
        </p:txBody>
      </p:sp>
      <p:pic>
        <p:nvPicPr>
          <p:cNvPr id="5" name="內容版面配置區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895" y="722585"/>
            <a:ext cx="7667297" cy="5750473"/>
          </a:xfrm>
        </p:spPr>
      </p:pic>
    </p:spTree>
    <p:extLst>
      <p:ext uri="{BB962C8B-B14F-4D97-AF65-F5344CB8AC3E}">
        <p14:creationId xmlns:p14="http://schemas.microsoft.com/office/powerpoint/2010/main" val="6128602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dirty="0" smtClean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拍攝動作參考</a:t>
            </a:r>
            <a:endParaRPr lang="zh-TW" altLang="en-US" dirty="0">
              <a:latin typeface="華康少女文字W5" panose="040F0509000000000000" pitchFamily="81" charset="-120"/>
              <a:ea typeface="華康少女文字W5" panose="040F0509000000000000" pitchFamily="81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400413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327931" y="4624445"/>
            <a:ext cx="2430780" cy="1645920"/>
          </a:xfrm>
        </p:spPr>
        <p:txBody>
          <a:bodyPr>
            <a:noAutofit/>
          </a:bodyPr>
          <a:lstStyle/>
          <a:p>
            <a:pPr algn="ctr"/>
            <a:r>
              <a:rPr lang="zh-TW" altLang="en-US" sz="4400" dirty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相同動作</a:t>
            </a:r>
          </a:p>
        </p:txBody>
      </p:sp>
      <p:pic>
        <p:nvPicPr>
          <p:cNvPr id="5" name="內容版面配置區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365" y="515952"/>
            <a:ext cx="7741360" cy="5806020"/>
          </a:xfrm>
        </p:spPr>
      </p:pic>
    </p:spTree>
    <p:extLst>
      <p:ext uri="{BB962C8B-B14F-4D97-AF65-F5344CB8AC3E}">
        <p14:creationId xmlns:p14="http://schemas.microsoft.com/office/powerpoint/2010/main" val="15801162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327931" y="4624445"/>
            <a:ext cx="2430780" cy="1645920"/>
          </a:xfrm>
        </p:spPr>
        <p:txBody>
          <a:bodyPr>
            <a:noAutofit/>
          </a:bodyPr>
          <a:lstStyle/>
          <a:p>
            <a:pPr algn="ctr"/>
            <a:r>
              <a:rPr lang="zh-TW" altLang="en-US" sz="4400" dirty="0" smtClean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對</a:t>
            </a:r>
            <a:r>
              <a:rPr lang="zh-TW" altLang="en-US" sz="4400" dirty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稱</a:t>
            </a:r>
            <a:r>
              <a:rPr lang="zh-TW" altLang="en-US" sz="4400" dirty="0" smtClean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動作</a:t>
            </a:r>
            <a:endParaRPr lang="zh-TW" altLang="en-US" sz="4400" dirty="0">
              <a:latin typeface="華康少女文字W5" panose="040F0509000000000000" pitchFamily="81" charset="-120"/>
              <a:ea typeface="華康少女文字W5" panose="040F0509000000000000" pitchFamily="81" charset="-120"/>
            </a:endParaRPr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833" y="425299"/>
            <a:ext cx="7793421" cy="5845066"/>
          </a:xfrm>
        </p:spPr>
      </p:pic>
    </p:spTree>
    <p:extLst>
      <p:ext uri="{BB962C8B-B14F-4D97-AF65-F5344CB8AC3E}">
        <p14:creationId xmlns:p14="http://schemas.microsoft.com/office/powerpoint/2010/main" val="40817271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327931" y="4624445"/>
            <a:ext cx="2430780" cy="1645920"/>
          </a:xfrm>
        </p:spPr>
        <p:txBody>
          <a:bodyPr>
            <a:noAutofit/>
          </a:bodyPr>
          <a:lstStyle/>
          <a:p>
            <a:pPr algn="ctr"/>
            <a:r>
              <a:rPr lang="zh-TW" altLang="en-US" sz="3200" dirty="0" smtClean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高難度動作</a:t>
            </a:r>
            <a:endParaRPr lang="zh-TW" altLang="en-US" sz="3200" dirty="0">
              <a:latin typeface="華康少女文字W5" panose="040F0509000000000000" pitchFamily="81" charset="-120"/>
              <a:ea typeface="華康少女文字W5" panose="040F0509000000000000" pitchFamily="81" charset="-120"/>
            </a:endParaRPr>
          </a:p>
        </p:txBody>
      </p:sp>
      <p:pic>
        <p:nvPicPr>
          <p:cNvPr id="5" name="內容版面配置區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" y="659524"/>
            <a:ext cx="7777656" cy="5833242"/>
          </a:xfrm>
        </p:spPr>
      </p:pic>
    </p:spTree>
    <p:extLst>
      <p:ext uri="{BB962C8B-B14F-4D97-AF65-F5344CB8AC3E}">
        <p14:creationId xmlns:p14="http://schemas.microsoft.com/office/powerpoint/2010/main" val="31958171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dirty="0" smtClean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最重要的是</a:t>
            </a:r>
            <a:r>
              <a:rPr lang="en-US" altLang="zh-TW" dirty="0" smtClean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-</a:t>
            </a:r>
            <a:r>
              <a:rPr lang="zh-TW" altLang="en-US" dirty="0" smtClean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笑容</a:t>
            </a:r>
            <a:endParaRPr lang="zh-TW" altLang="en-US" dirty="0">
              <a:latin typeface="華康少女文字W5" panose="040F0509000000000000" pitchFamily="81" charset="-120"/>
              <a:ea typeface="華康少女文字W5" panose="040F0509000000000000" pitchFamily="81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19563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肥皂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ppt/theme/themeOverride1.xml><?xml version="1.0" encoding="utf-8"?>
<a:themeOverride xmlns:a="http://schemas.openxmlformats.org/drawingml/2006/main">
  <a:clrScheme name="Savon">
    <a:dk1>
      <a:sysClr val="windowText" lastClr="000000"/>
    </a:dk1>
    <a:lt1>
      <a:sysClr val="window" lastClr="FFFFFF"/>
    </a:lt1>
    <a:dk2>
      <a:srgbClr val="1485A4"/>
    </a:dk2>
    <a:lt2>
      <a:srgbClr val="E3DED1"/>
    </a:lt2>
    <a:accent1>
      <a:srgbClr val="1CADE4"/>
    </a:accent1>
    <a:accent2>
      <a:srgbClr val="2683C6"/>
    </a:accent2>
    <a:accent3>
      <a:srgbClr val="27CED7"/>
    </a:accent3>
    <a:accent4>
      <a:srgbClr val="42BA97"/>
    </a:accent4>
    <a:accent5>
      <a:srgbClr val="3E8853"/>
    </a:accent5>
    <a:accent6>
      <a:srgbClr val="62A39F"/>
    </a:accent6>
    <a:hlink>
      <a:srgbClr val="F49100"/>
    </a:hlink>
    <a:folHlink>
      <a:srgbClr val="739D9B"/>
    </a:folHlink>
  </a:clrScheme>
</a:themeOverride>
</file>

<file path=ppt/theme/themeOverride2.xml><?xml version="1.0" encoding="utf-8"?>
<a:themeOverride xmlns:a="http://schemas.openxmlformats.org/drawingml/2006/main">
  <a:clrScheme name="Savon">
    <a:dk1>
      <a:sysClr val="windowText" lastClr="000000"/>
    </a:dk1>
    <a:lt1>
      <a:sysClr val="window" lastClr="FFFFFF"/>
    </a:lt1>
    <a:dk2>
      <a:srgbClr val="1485A4"/>
    </a:dk2>
    <a:lt2>
      <a:srgbClr val="E3DED1"/>
    </a:lt2>
    <a:accent1>
      <a:srgbClr val="1CADE4"/>
    </a:accent1>
    <a:accent2>
      <a:srgbClr val="2683C6"/>
    </a:accent2>
    <a:accent3>
      <a:srgbClr val="27CED7"/>
    </a:accent3>
    <a:accent4>
      <a:srgbClr val="42BA97"/>
    </a:accent4>
    <a:accent5>
      <a:srgbClr val="3E8853"/>
    </a:accent5>
    <a:accent6>
      <a:srgbClr val="62A39F"/>
    </a:accent6>
    <a:hlink>
      <a:srgbClr val="F49100"/>
    </a:hlink>
    <a:folHlink>
      <a:srgbClr val="739D9B"/>
    </a:folHlink>
  </a:clrScheme>
</a:themeOverride>
</file>

<file path=ppt/theme/themeOverride3.xml><?xml version="1.0" encoding="utf-8"?>
<a:themeOverride xmlns:a="http://schemas.openxmlformats.org/drawingml/2006/main">
  <a:clrScheme name="Savon">
    <a:dk1>
      <a:sysClr val="windowText" lastClr="000000"/>
    </a:dk1>
    <a:lt1>
      <a:sysClr val="window" lastClr="FFFFFF"/>
    </a:lt1>
    <a:dk2>
      <a:srgbClr val="1485A4"/>
    </a:dk2>
    <a:lt2>
      <a:srgbClr val="E3DED1"/>
    </a:lt2>
    <a:accent1>
      <a:srgbClr val="1CADE4"/>
    </a:accent1>
    <a:accent2>
      <a:srgbClr val="2683C6"/>
    </a:accent2>
    <a:accent3>
      <a:srgbClr val="27CED7"/>
    </a:accent3>
    <a:accent4>
      <a:srgbClr val="42BA97"/>
    </a:accent4>
    <a:accent5>
      <a:srgbClr val="3E8853"/>
    </a:accent5>
    <a:accent6>
      <a:srgbClr val="62A39F"/>
    </a:accent6>
    <a:hlink>
      <a:srgbClr val="F49100"/>
    </a:hlink>
    <a:folHlink>
      <a:srgbClr val="739D9B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97</TotalTime>
  <Words>234</Words>
  <Application>Microsoft Office PowerPoint</Application>
  <PresentationFormat>寬螢幕</PresentationFormat>
  <Paragraphs>47</Paragraphs>
  <Slides>29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29</vt:i4>
      </vt:variant>
    </vt:vector>
  </HeadingPairs>
  <TitlesOfParts>
    <vt:vector size="36" baseType="lpstr">
      <vt:lpstr>華康少女文字W5</vt:lpstr>
      <vt:lpstr>PMingLiU</vt:lpstr>
      <vt:lpstr>PMingLiU</vt:lpstr>
      <vt:lpstr>標楷體</vt:lpstr>
      <vt:lpstr>Century Gothic</vt:lpstr>
      <vt:lpstr>Garamond</vt:lpstr>
      <vt:lpstr>肥皂</vt:lpstr>
      <vt:lpstr>畢業紀念冊照片拍攝</vt:lpstr>
      <vt:lpstr>拍攝細節</vt:lpstr>
      <vt:lpstr>拍攝細節</vt:lpstr>
      <vt:lpstr>拍攝細節</vt:lpstr>
      <vt:lpstr>拍攝地點參考</vt:lpstr>
      <vt:lpstr>大門</vt:lpstr>
      <vt:lpstr>藝術創作1</vt:lpstr>
      <vt:lpstr>藝術創作2</vt:lpstr>
      <vt:lpstr>遊樂場1</vt:lpstr>
      <vt:lpstr>藝術創作3</vt:lpstr>
      <vt:lpstr>藝術創作4</vt:lpstr>
      <vt:lpstr>川堂1</vt:lpstr>
      <vt:lpstr>川堂2</vt:lpstr>
      <vt:lpstr>川堂3</vt:lpstr>
      <vt:lpstr>遊藝館</vt:lpstr>
      <vt:lpstr>司令台後</vt:lpstr>
      <vt:lpstr>司令台前</vt:lpstr>
      <vt:lpstr>遊樂場2</vt:lpstr>
      <vt:lpstr>依仁館</vt:lpstr>
      <vt:lpstr>樂揚樓</vt:lpstr>
      <vt:lpstr>琴房</vt:lpstr>
      <vt:lpstr>圖書館</vt:lpstr>
      <vt:lpstr>遊樂場3</vt:lpstr>
      <vt:lpstr>樓梯</vt:lpstr>
      <vt:lpstr>拍攝動作參考</vt:lpstr>
      <vt:lpstr>相同動作</vt:lpstr>
      <vt:lpstr>對稱動作</vt:lpstr>
      <vt:lpstr>高難度動作</vt:lpstr>
      <vt:lpstr>最重要的是-笑容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畢業紀念冊照片拍攝</dc:title>
  <dc:creator>user</dc:creator>
  <cp:lastModifiedBy>user</cp:lastModifiedBy>
  <cp:revision>19</cp:revision>
  <dcterms:created xsi:type="dcterms:W3CDTF">2019-02-18T08:47:24Z</dcterms:created>
  <dcterms:modified xsi:type="dcterms:W3CDTF">2019-02-26T03:13:30Z</dcterms:modified>
</cp:coreProperties>
</file>