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3" r:id="rId3"/>
    <p:sldId id="264" r:id="rId4"/>
    <p:sldId id="265" r:id="rId5"/>
    <p:sldId id="256" r:id="rId6"/>
    <p:sldId id="257" r:id="rId7"/>
    <p:sldId id="258" r:id="rId8"/>
    <p:sldId id="259" r:id="rId9"/>
    <p:sldId id="260" r:id="rId10"/>
    <p:sldId id="261" r:id="rId11"/>
    <p:sldId id="268" r:id="rId12"/>
    <p:sldId id="275" r:id="rId13"/>
    <p:sldId id="278" r:id="rId14"/>
    <p:sldId id="277" r:id="rId15"/>
    <p:sldId id="276" r:id="rId16"/>
    <p:sldId id="279" r:id="rId17"/>
    <p:sldId id="266" r:id="rId18"/>
    <p:sldId id="267" r:id="rId19"/>
    <p:sldId id="269" r:id="rId20"/>
    <p:sldId id="270" r:id="rId21"/>
    <p:sldId id="271" r:id="rId22"/>
    <p:sldId id="272" r:id="rId23"/>
    <p:sldId id="273" r:id="rId24"/>
    <p:sldId id="274" r:id="rId25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112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AB6C2-2AC7-4D53-B47F-5A71E6031408}" type="datetimeFigureOut">
              <a:rPr lang="zh-TW" altLang="en-US" smtClean="0"/>
              <a:t>2018/5/29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D8D5D-1642-4E14-A0F1-9A66EC85124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66789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AB6C2-2AC7-4D53-B47F-5A71E6031408}" type="datetimeFigureOut">
              <a:rPr lang="zh-TW" altLang="en-US" smtClean="0"/>
              <a:t>2018/5/29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D8D5D-1642-4E14-A0F1-9A66EC85124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1560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AB6C2-2AC7-4D53-B47F-5A71E6031408}" type="datetimeFigureOut">
              <a:rPr lang="zh-TW" altLang="en-US" smtClean="0"/>
              <a:t>2018/5/29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D8D5D-1642-4E14-A0F1-9A66EC85124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65639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AB6C2-2AC7-4D53-B47F-5A71E6031408}" type="datetimeFigureOut">
              <a:rPr lang="zh-TW" altLang="en-US" smtClean="0"/>
              <a:t>2018/5/29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D8D5D-1642-4E14-A0F1-9A66EC85124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042279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AB6C2-2AC7-4D53-B47F-5A71E6031408}" type="datetimeFigureOut">
              <a:rPr lang="zh-TW" altLang="en-US" smtClean="0"/>
              <a:t>2018/5/29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D8D5D-1642-4E14-A0F1-9A66EC85124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3634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AB6C2-2AC7-4D53-B47F-5A71E6031408}" type="datetimeFigureOut">
              <a:rPr lang="zh-TW" altLang="en-US" smtClean="0"/>
              <a:t>2018/5/29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D8D5D-1642-4E14-A0F1-9A66EC85124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79245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AB6C2-2AC7-4D53-B47F-5A71E6031408}" type="datetimeFigureOut">
              <a:rPr lang="zh-TW" altLang="en-US" smtClean="0"/>
              <a:t>2018/5/29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D8D5D-1642-4E14-A0F1-9A66EC85124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020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AB6C2-2AC7-4D53-B47F-5A71E6031408}" type="datetimeFigureOut">
              <a:rPr lang="zh-TW" altLang="en-US" smtClean="0"/>
              <a:t>2018/5/29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D8D5D-1642-4E14-A0F1-9A66EC85124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86171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AB6C2-2AC7-4D53-B47F-5A71E6031408}" type="datetimeFigureOut">
              <a:rPr lang="zh-TW" altLang="en-US" smtClean="0"/>
              <a:t>2018/5/29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D8D5D-1642-4E14-A0F1-9A66EC85124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69149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AB6C2-2AC7-4D53-B47F-5A71E6031408}" type="datetimeFigureOut">
              <a:rPr lang="zh-TW" altLang="en-US" smtClean="0"/>
              <a:t>2018/5/29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D8D5D-1642-4E14-A0F1-9A66EC85124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98573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AB6C2-2AC7-4D53-B47F-5A71E6031408}" type="datetimeFigureOut">
              <a:rPr lang="zh-TW" altLang="en-US" smtClean="0"/>
              <a:t>2018/5/29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D8D5D-1642-4E14-A0F1-9A66EC85124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44361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BAB6C2-2AC7-4D53-B47F-5A71E6031408}" type="datetimeFigureOut">
              <a:rPr lang="zh-TW" altLang="en-US" smtClean="0"/>
              <a:t>2018/5/29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1D8D5D-1642-4E14-A0F1-9A66EC85124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91557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5_cSr7DDWtU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919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空污熱線你和我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hlinkClick r:id="rId2"/>
              </a:rPr>
              <a:t>影片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  <a:hlinkClick r:id="rId2"/>
              </a:rPr>
              <a:t>播放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問題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討論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1) 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影片中環妹為什麼會這樣打扮？</a:t>
            </a:r>
          </a:p>
          <a:p>
            <a:pPr marL="0" indent="0">
              <a:buNone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2) 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影片中所提到「空氣污染指標」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,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把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  空氣品質分成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哪些顏色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呢？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(3) 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戴口罩的正確步驟有哪些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？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(4) 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哪些行為可以降低空氣污染？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818735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認識空氣品質旗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空氣品質旗的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顏色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是從兩個空氣品質指標做判斷，分別是空氣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污染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PSI)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指標與細懸浮微粒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en-US" altLang="zh-TW" dirty="0" err="1">
                <a:latin typeface="標楷體" panose="03000509000000000000" pitchFamily="65" charset="-120"/>
                <a:ea typeface="標楷體" panose="03000509000000000000" pitchFamily="65" charset="-120"/>
              </a:rPr>
              <a:t>PM2.5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14350" indent="-514350">
              <a:buAutoNum type="arabicParenBoth"/>
            </a:pP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空氣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污染指標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(PSI)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空氣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中對身體有害的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氣體包括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：懸浮微粒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en-US" altLang="zh-TW" dirty="0" err="1">
                <a:latin typeface="標楷體" panose="03000509000000000000" pitchFamily="65" charset="-120"/>
                <a:ea typeface="標楷體" panose="03000509000000000000" pitchFamily="65" charset="-120"/>
              </a:rPr>
              <a:t>PM10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值、二氧化硫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en-US" altLang="zh-TW" dirty="0" err="1">
                <a:latin typeface="標楷體" panose="03000509000000000000" pitchFamily="65" charset="-120"/>
                <a:ea typeface="標楷體" panose="03000509000000000000" pitchFamily="65" charset="-120"/>
              </a:rPr>
              <a:t>SO2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濃度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、二氧化氮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en-US" altLang="zh-TW" dirty="0" err="1">
                <a:latin typeface="標楷體" panose="03000509000000000000" pitchFamily="65" charset="-120"/>
                <a:ea typeface="標楷體" panose="03000509000000000000" pitchFamily="65" charset="-120"/>
              </a:rPr>
              <a:t>NO2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濃度、一氧化碳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(CO)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濃度及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臭氧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en-US" altLang="zh-TW" dirty="0" err="1">
                <a:latin typeface="標楷體" panose="03000509000000000000" pitchFamily="65" charset="-120"/>
                <a:ea typeface="標楷體" panose="03000509000000000000" pitchFamily="65" charset="-120"/>
              </a:rPr>
              <a:t>O3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濃度。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2) 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細懸浮微粒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en-US" altLang="zh-TW" dirty="0" err="1">
                <a:latin typeface="標楷體" panose="03000509000000000000" pitchFamily="65" charset="-120"/>
                <a:ea typeface="標楷體" panose="03000509000000000000" pitchFamily="65" charset="-120"/>
              </a:rPr>
              <a:t>PM2.5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空氣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中比灰塵還細小的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顆粒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，只有一根頭髮的約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1/28 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大，是肉眼無法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看見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的。每次呼吸時，就可能會有數百萬計的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微粒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進入人體的血管中，長久下來被些微粒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入侵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，就會使人生病。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641308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認識空氣品質旗</a:t>
            </a: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196752"/>
            <a:ext cx="7344816" cy="5508612"/>
          </a:xfrm>
        </p:spPr>
      </p:pic>
    </p:spTree>
    <p:extLst>
      <p:ext uri="{BB962C8B-B14F-4D97-AF65-F5344CB8AC3E}">
        <p14:creationId xmlns:p14="http://schemas.microsoft.com/office/powerpoint/2010/main" val="633891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836712"/>
            <a:ext cx="7772400" cy="3888431"/>
          </a:xfrm>
        </p:spPr>
        <p:txBody>
          <a:bodyPr>
            <a:normAutofit/>
          </a:bodyPr>
          <a:lstStyle/>
          <a:p>
            <a:r>
              <a:rPr lang="zh-TW" altLang="en-US" sz="9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海報設計方法</a:t>
            </a:r>
            <a:r>
              <a:rPr lang="en-US" altLang="zh-TW" sz="9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9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3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讓你的海報變時髦！</a:t>
            </a:r>
            <a:endParaRPr lang="zh-TW" altLang="en-US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403648" y="4941168"/>
            <a:ext cx="6400800" cy="1198984"/>
          </a:xfrm>
        </p:spPr>
        <p:txBody>
          <a:bodyPr>
            <a:normAutofit lnSpcReduction="10000"/>
          </a:bodyPr>
          <a:lstStyle/>
          <a:p>
            <a:r>
              <a:rPr lang="zh-TW" altLang="en-US" sz="14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資料來源</a:t>
            </a:r>
            <a:r>
              <a:rPr lang="zh-TW" altLang="en-US" sz="1400" dirty="0" smtClean="0">
                <a:solidFill>
                  <a:schemeClr val="tx1"/>
                </a:solidFill>
                <a:latin typeface="標楷體"/>
                <a:ea typeface="標楷體"/>
              </a:rPr>
              <a:t>：</a:t>
            </a:r>
            <a:endParaRPr lang="en-US" altLang="zh-TW" sz="1400" dirty="0" smtClean="0">
              <a:solidFill>
                <a:schemeClr val="tx1"/>
              </a:solidFill>
              <a:latin typeface="標楷體"/>
              <a:ea typeface="標楷體"/>
            </a:endParaRPr>
          </a:p>
          <a:p>
            <a:r>
              <a:rPr lang="en-US" altLang="zh-TW" sz="14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https://</a:t>
            </a:r>
            <a:r>
              <a:rPr lang="en-US" altLang="zh-TW" sz="1400" dirty="0" err="1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www.62icon.com</a:t>
            </a:r>
            <a:r>
              <a:rPr lang="en-US" altLang="zh-TW" sz="14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/blog/detail/25%E5%80%8B%E6%B5%B7%E5%A0%B1%E8%A8%AD%E8%A8%88%E6%96%B9%E6%B3%95%EF%BD%9C%E8%AE%93%E4%BD%A0%E7%9A%84%E4%B8%8B%E5%80%8B%E6%B5%B7%E5%A0%B1%E8%AE%8A%E7%9A%84%E6%99%82%E9%AB%A6%E5%90%A7.205</a:t>
            </a:r>
          </a:p>
        </p:txBody>
      </p:sp>
    </p:spTree>
    <p:extLst>
      <p:ext uri="{BB962C8B-B14F-4D97-AF65-F5344CB8AC3E}">
        <p14:creationId xmlns:p14="http://schemas.microsoft.com/office/powerpoint/2010/main" val="3573105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使用顏色去創造能量、製造情緒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內容版面配置區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薩凡納音樂節的海報使用了柔軟、春天的色彩。</a:t>
            </a:r>
          </a:p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這樣觀眾可以得知他是戶外音樂會，且有迷人舒服的音樂，而不是一個搖滾音樂會。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8" name="內容版面配置區 7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340768"/>
            <a:ext cx="4104456" cy="5102996"/>
          </a:xfrm>
        </p:spPr>
      </p:pic>
    </p:spTree>
    <p:extLst>
      <p:ext uri="{BB962C8B-B14F-4D97-AF65-F5344CB8AC3E}">
        <p14:creationId xmlns:p14="http://schemas.microsoft.com/office/powerpoint/2010/main" val="803326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使用顏色去創造能量、製造情緒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使用黑色和紅色編排成一個醒目的對比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556792"/>
            <a:ext cx="4104456" cy="5040560"/>
          </a:xfrm>
        </p:spPr>
      </p:pic>
    </p:spTree>
    <p:extLst>
      <p:ext uri="{BB962C8B-B14F-4D97-AF65-F5344CB8AC3E}">
        <p14:creationId xmlns:p14="http://schemas.microsoft.com/office/powerpoint/2010/main" val="2845320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海報的主題為：食物</a:t>
            </a:r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196752"/>
            <a:ext cx="4176464" cy="5356769"/>
          </a:xfrm>
        </p:spPr>
      </p:pic>
      <p:pic>
        <p:nvPicPr>
          <p:cNvPr id="9" name="內容版面配置區 8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196752"/>
            <a:ext cx="3816424" cy="5328592"/>
          </a:xfrm>
        </p:spPr>
      </p:pic>
    </p:spTree>
    <p:extLst>
      <p:ext uri="{BB962C8B-B14F-4D97-AF65-F5344CB8AC3E}">
        <p14:creationId xmlns:p14="http://schemas.microsoft.com/office/powerpoint/2010/main" val="1970682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製造視覺層次</a:t>
            </a:r>
          </a:p>
        </p:txBody>
      </p:sp>
      <p:sp>
        <p:nvSpPr>
          <p:cNvPr id="7" name="內容版面配置區 6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海報應該引人注目，成為可以很快速地閱讀地東西。</a:t>
            </a:r>
          </a:p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用一個大膽的方式，用簡單的圖片或照片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編排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想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一個大標題或是引人注目的訊息塊成為海報有形的焦點。</a:t>
            </a:r>
          </a:p>
        </p:txBody>
      </p:sp>
      <p:pic>
        <p:nvPicPr>
          <p:cNvPr id="9" name="內容版面配置區 8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268760"/>
            <a:ext cx="4176464" cy="5400600"/>
          </a:xfrm>
        </p:spPr>
      </p:pic>
    </p:spTree>
    <p:extLst>
      <p:ext uri="{BB962C8B-B14F-4D97-AF65-F5344CB8AC3E}">
        <p14:creationId xmlns:p14="http://schemas.microsoft.com/office/powerpoint/2010/main" val="3495515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巧妙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構圖</a:t>
            </a:r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340768"/>
            <a:ext cx="4176464" cy="5327616"/>
          </a:xfrm>
        </p:spPr>
      </p:pic>
      <p:sp>
        <p:nvSpPr>
          <p:cNvPr id="10" name="內容版面配置區 9"/>
          <p:cNvSpPr>
            <a:spLocks noGrp="1"/>
          </p:cNvSpPr>
          <p:nvPr>
            <p:ph sz="half" idx="2"/>
          </p:nvPr>
        </p:nvSpPr>
        <p:spPr>
          <a:xfrm>
            <a:off x="4716016" y="2420888"/>
            <a:ext cx="4038600" cy="2620888"/>
          </a:xfrm>
        </p:spPr>
        <p:txBody>
          <a:bodyPr/>
          <a:lstStyle/>
          <a:p>
            <a:pPr marL="0" indent="0" algn="ctr">
              <a:buNone/>
            </a:pP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墨爾本美食美酒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海報</a:t>
            </a:r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ctr">
              <a:buNone/>
            </a:pP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從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叉子分支出酒杯</a:t>
            </a:r>
          </a:p>
        </p:txBody>
      </p:sp>
    </p:spTree>
    <p:extLst>
      <p:ext uri="{BB962C8B-B14F-4D97-AF65-F5344CB8AC3E}">
        <p14:creationId xmlns:p14="http://schemas.microsoft.com/office/powerpoint/2010/main" val="2760080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>
          <a:xfrm>
            <a:off x="5220072" y="1484784"/>
            <a:ext cx="3549080" cy="4320480"/>
          </a:xfrm>
        </p:spPr>
        <p:txBody>
          <a:bodyPr>
            <a:normAutofit/>
          </a:bodyPr>
          <a:lstStyle/>
          <a:p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博洛尼亞音樂節的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海報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你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看到的是小提琴還是一個有蝴蝶結的男士？</a:t>
            </a:r>
          </a:p>
        </p:txBody>
      </p:sp>
      <p:pic>
        <p:nvPicPr>
          <p:cNvPr id="7" name="內容版面配置區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60648"/>
            <a:ext cx="4320480" cy="6377546"/>
          </a:xfrm>
        </p:spPr>
      </p:pic>
    </p:spTree>
    <p:extLst>
      <p:ext uri="{BB962C8B-B14F-4D97-AF65-F5344CB8AC3E}">
        <p14:creationId xmlns:p14="http://schemas.microsoft.com/office/powerpoint/2010/main" val="2985657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巧妙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構圖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向右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90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度後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……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340768"/>
            <a:ext cx="6624736" cy="4968552"/>
          </a:xfrm>
        </p:spPr>
      </p:pic>
    </p:spTree>
    <p:extLst>
      <p:ext uri="{BB962C8B-B14F-4D97-AF65-F5344CB8AC3E}">
        <p14:creationId xmlns:p14="http://schemas.microsoft.com/office/powerpoint/2010/main" val="2393148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巧妙構圖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上下顛倒後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……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556792"/>
            <a:ext cx="7625270" cy="4709120"/>
          </a:xfrm>
        </p:spPr>
      </p:pic>
    </p:spTree>
    <p:extLst>
      <p:ext uri="{BB962C8B-B14F-4D97-AF65-F5344CB8AC3E}">
        <p14:creationId xmlns:p14="http://schemas.microsoft.com/office/powerpoint/2010/main" val="7649332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巧妙構圖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上下顛倒後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……</a:t>
            </a:r>
            <a:endParaRPr lang="zh-TW" altLang="en-US" dirty="0"/>
          </a:p>
        </p:txBody>
      </p:sp>
      <p:pic>
        <p:nvPicPr>
          <p:cNvPr id="9" name="內容版面配置區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1268760"/>
            <a:ext cx="5184576" cy="5312808"/>
          </a:xfrm>
        </p:spPr>
      </p:pic>
    </p:spTree>
    <p:extLst>
      <p:ext uri="{BB962C8B-B14F-4D97-AF65-F5344CB8AC3E}">
        <p14:creationId xmlns:p14="http://schemas.microsoft.com/office/powerpoint/2010/main" val="3856660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巧妙構圖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上下顛倒後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……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340768"/>
            <a:ext cx="8778586" cy="5256584"/>
          </a:xfrm>
        </p:spPr>
      </p:pic>
    </p:spTree>
    <p:extLst>
      <p:ext uri="{BB962C8B-B14F-4D97-AF65-F5344CB8AC3E}">
        <p14:creationId xmlns:p14="http://schemas.microsoft.com/office/powerpoint/2010/main" val="2551436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創造一個注目的焦點</a:t>
            </a: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340768"/>
            <a:ext cx="3888432" cy="5190208"/>
          </a:xfrm>
        </p:spPr>
      </p:pic>
      <p:pic>
        <p:nvPicPr>
          <p:cNvPr id="6" name="內容版面配置區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340768"/>
            <a:ext cx="3960440" cy="5164825"/>
          </a:xfrm>
        </p:spPr>
      </p:pic>
    </p:spTree>
    <p:extLst>
      <p:ext uri="{BB962C8B-B14F-4D97-AF65-F5344CB8AC3E}">
        <p14:creationId xmlns:p14="http://schemas.microsoft.com/office/powerpoint/2010/main" val="21446561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圖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文互相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映襯</a:t>
            </a:r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196752"/>
            <a:ext cx="6624737" cy="4973495"/>
          </a:xfrm>
        </p:spPr>
      </p:pic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3347864" y="6165304"/>
            <a:ext cx="5544616" cy="5369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用對稱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性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、重複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性來塑造視覺平衡</a:t>
            </a:r>
          </a:p>
        </p:txBody>
      </p:sp>
    </p:spTree>
    <p:extLst>
      <p:ext uri="{BB962C8B-B14F-4D97-AF65-F5344CB8AC3E}">
        <p14:creationId xmlns:p14="http://schemas.microsoft.com/office/powerpoint/2010/main" val="908807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你可以參考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專業版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268760"/>
            <a:ext cx="4032448" cy="5276164"/>
          </a:xfrm>
        </p:spPr>
      </p:pic>
      <p:pic>
        <p:nvPicPr>
          <p:cNvPr id="6" name="內容版面配置區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268760"/>
            <a:ext cx="3888432" cy="5256584"/>
          </a:xfrm>
        </p:spPr>
      </p:pic>
    </p:spTree>
    <p:extLst>
      <p:ext uri="{BB962C8B-B14F-4D97-AF65-F5344CB8AC3E}">
        <p14:creationId xmlns:p14="http://schemas.microsoft.com/office/powerpoint/2010/main" val="1689208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你可以參考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專業版</a:t>
            </a:r>
            <a:endParaRPr lang="zh-TW" altLang="en-US" dirty="0"/>
          </a:p>
        </p:txBody>
      </p:sp>
      <p:pic>
        <p:nvPicPr>
          <p:cNvPr id="11" name="內容版面配置區 10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196752"/>
            <a:ext cx="6927281" cy="5256584"/>
          </a:xfrm>
        </p:spPr>
      </p:pic>
    </p:spTree>
    <p:extLst>
      <p:ext uri="{BB962C8B-B14F-4D97-AF65-F5344CB8AC3E}">
        <p14:creationId xmlns:p14="http://schemas.microsoft.com/office/powerpoint/2010/main" val="12273735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你可以參考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學長姐版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268760"/>
            <a:ext cx="7200800" cy="5398164"/>
          </a:xfrm>
        </p:spPr>
      </p:pic>
    </p:spTree>
    <p:extLst>
      <p:ext uri="{BB962C8B-B14F-4D97-AF65-F5344CB8AC3E}">
        <p14:creationId xmlns:p14="http://schemas.microsoft.com/office/powerpoint/2010/main" val="14059798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你可以參考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學長姐版</a:t>
            </a:r>
            <a:endParaRPr lang="zh-TW" altLang="en-US" dirty="0"/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268760"/>
            <a:ext cx="3816424" cy="5186197"/>
          </a:xfrm>
        </p:spPr>
      </p:pic>
      <p:pic>
        <p:nvPicPr>
          <p:cNvPr id="9" name="內容版面配置區 8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268760"/>
            <a:ext cx="4038600" cy="5112568"/>
          </a:xfrm>
        </p:spPr>
      </p:pic>
    </p:spTree>
    <p:extLst>
      <p:ext uri="{BB962C8B-B14F-4D97-AF65-F5344CB8AC3E}">
        <p14:creationId xmlns:p14="http://schemas.microsoft.com/office/powerpoint/2010/main" val="6169687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你可以參考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學長姐版</a:t>
            </a:r>
          </a:p>
        </p:txBody>
      </p:sp>
      <p:pic>
        <p:nvPicPr>
          <p:cNvPr id="7" name="內容版面配置區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196752"/>
            <a:ext cx="6912768" cy="5379024"/>
          </a:xfrm>
        </p:spPr>
      </p:pic>
    </p:spTree>
    <p:extLst>
      <p:ext uri="{BB962C8B-B14F-4D97-AF65-F5344CB8AC3E}">
        <p14:creationId xmlns:p14="http://schemas.microsoft.com/office/powerpoint/2010/main" val="17271050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你可以參考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學長姐版</a:t>
            </a: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268760"/>
            <a:ext cx="7344816" cy="5112568"/>
          </a:xfrm>
        </p:spPr>
      </p:pic>
    </p:spTree>
    <p:extLst>
      <p:ext uri="{BB962C8B-B14F-4D97-AF65-F5344CB8AC3E}">
        <p14:creationId xmlns:p14="http://schemas.microsoft.com/office/powerpoint/2010/main" val="42290441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開始設計你的海報吧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!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556792"/>
            <a:ext cx="7632848" cy="5053781"/>
          </a:xfrm>
        </p:spPr>
      </p:pic>
    </p:spTree>
    <p:extLst>
      <p:ext uri="{BB962C8B-B14F-4D97-AF65-F5344CB8AC3E}">
        <p14:creationId xmlns:p14="http://schemas.microsoft.com/office/powerpoint/2010/main" val="3988638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</TotalTime>
  <Words>454</Words>
  <Application>Microsoft Office PowerPoint</Application>
  <PresentationFormat>如螢幕大小 (4:3)</PresentationFormat>
  <Paragraphs>50</Paragraphs>
  <Slides>24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24</vt:i4>
      </vt:variant>
    </vt:vector>
  </HeadingPairs>
  <TitlesOfParts>
    <vt:vector size="25" baseType="lpstr">
      <vt:lpstr>Office 佈景主題</vt:lpstr>
      <vt:lpstr>PowerPoint 簡報</vt:lpstr>
      <vt:lpstr>空污熱線你和我</vt:lpstr>
      <vt:lpstr>認識空氣品質旗</vt:lpstr>
      <vt:lpstr>認識空氣品質旗</vt:lpstr>
      <vt:lpstr>海報設計方法 讓你的海報變時髦！</vt:lpstr>
      <vt:lpstr>使用顏色去創造能量、製造情緒</vt:lpstr>
      <vt:lpstr>使用顏色去創造能量、製造情緒</vt:lpstr>
      <vt:lpstr>海報的主題為：食物</vt:lpstr>
      <vt:lpstr>製造視覺層次</vt:lpstr>
      <vt:lpstr>巧妙構圖</vt:lpstr>
      <vt:lpstr>博洛尼亞音樂節的海報  你看到的是小提琴還是一個有蝴蝶結的男士？</vt:lpstr>
      <vt:lpstr>巧妙構圖-向右90度後……</vt:lpstr>
      <vt:lpstr>巧妙構圖-上下顛倒後……</vt:lpstr>
      <vt:lpstr>巧妙構圖-上下顛倒後……</vt:lpstr>
      <vt:lpstr>巧妙構圖-上下顛倒後……</vt:lpstr>
      <vt:lpstr>創造一個注目的焦點</vt:lpstr>
      <vt:lpstr>圖文互相映襯</vt:lpstr>
      <vt:lpstr>你可以參考-專業版</vt:lpstr>
      <vt:lpstr>你可以參考-專業版</vt:lpstr>
      <vt:lpstr>你可以參考-學長姐版</vt:lpstr>
      <vt:lpstr>你可以參考-學長姐版</vt:lpstr>
      <vt:lpstr>你可以參考-學長姐版</vt:lpstr>
      <vt:lpstr>你可以參考-學長姐版</vt:lpstr>
      <vt:lpstr>開始設計你的海報吧!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海報設計方法 讓你的海報變時髦！</dc:title>
  <dc:creator>user</dc:creator>
  <cp:lastModifiedBy>user</cp:lastModifiedBy>
  <cp:revision>20</cp:revision>
  <dcterms:created xsi:type="dcterms:W3CDTF">2018-05-25T09:25:09Z</dcterms:created>
  <dcterms:modified xsi:type="dcterms:W3CDTF">2018-05-29T08:50:23Z</dcterms:modified>
</cp:coreProperties>
</file>