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54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4F4E8-7970-4A94-B2BA-2C64713E5FA2}" type="datetimeFigureOut">
              <a:rPr lang="zh-TW" altLang="en-US" smtClean="0"/>
              <a:t>2016/4/26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D0082-844A-4439-A8A2-FF173B9D9ED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9711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4F4E8-7970-4A94-B2BA-2C64713E5FA2}" type="datetimeFigureOut">
              <a:rPr lang="zh-TW" altLang="en-US" smtClean="0"/>
              <a:t>2016/4/26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D0082-844A-4439-A8A2-FF173B9D9ED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9479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4F4E8-7970-4A94-B2BA-2C64713E5FA2}" type="datetimeFigureOut">
              <a:rPr lang="zh-TW" altLang="en-US" smtClean="0"/>
              <a:t>2016/4/26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D0082-844A-4439-A8A2-FF173B9D9ED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9290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4F4E8-7970-4A94-B2BA-2C64713E5FA2}" type="datetimeFigureOut">
              <a:rPr lang="zh-TW" altLang="en-US" smtClean="0"/>
              <a:t>2016/4/26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D0082-844A-4439-A8A2-FF173B9D9ED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3057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4F4E8-7970-4A94-B2BA-2C64713E5FA2}" type="datetimeFigureOut">
              <a:rPr lang="zh-TW" altLang="en-US" smtClean="0"/>
              <a:t>2016/4/26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D0082-844A-4439-A8A2-FF173B9D9ED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4901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4F4E8-7970-4A94-B2BA-2C64713E5FA2}" type="datetimeFigureOut">
              <a:rPr lang="zh-TW" altLang="en-US" smtClean="0"/>
              <a:t>2016/4/26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D0082-844A-4439-A8A2-FF173B9D9ED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4233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4F4E8-7970-4A94-B2BA-2C64713E5FA2}" type="datetimeFigureOut">
              <a:rPr lang="zh-TW" altLang="en-US" smtClean="0"/>
              <a:t>2016/4/26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D0082-844A-4439-A8A2-FF173B9D9ED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5162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4F4E8-7970-4A94-B2BA-2C64713E5FA2}" type="datetimeFigureOut">
              <a:rPr lang="zh-TW" altLang="en-US" smtClean="0"/>
              <a:t>2016/4/26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D0082-844A-4439-A8A2-FF173B9D9ED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0091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4F4E8-7970-4A94-B2BA-2C64713E5FA2}" type="datetimeFigureOut">
              <a:rPr lang="zh-TW" altLang="en-US" smtClean="0"/>
              <a:t>2016/4/26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D0082-844A-4439-A8A2-FF173B9D9ED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2507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4F4E8-7970-4A94-B2BA-2C64713E5FA2}" type="datetimeFigureOut">
              <a:rPr lang="zh-TW" altLang="en-US" smtClean="0"/>
              <a:t>2016/4/26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D0082-844A-4439-A8A2-FF173B9D9ED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2983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4F4E8-7970-4A94-B2BA-2C64713E5FA2}" type="datetimeFigureOut">
              <a:rPr lang="zh-TW" altLang="en-US" smtClean="0"/>
              <a:t>2016/4/26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D0082-844A-4439-A8A2-FF173B9D9ED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205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rgbClr val="FF99FF"/>
            </a:gs>
            <a:gs pos="100000">
              <a:srgbClr val="FF00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4F4E8-7970-4A94-B2BA-2C64713E5FA2}" type="datetimeFigureOut">
              <a:rPr lang="zh-TW" altLang="en-US" smtClean="0"/>
              <a:t>2016/4/26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D0082-844A-4439-A8A2-FF173B9D9ED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3341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作文題目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第一次舞展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268760"/>
            <a:ext cx="7848872" cy="5346594"/>
          </a:xfrm>
        </p:spPr>
      </p:pic>
    </p:spTree>
    <p:extLst>
      <p:ext uri="{BB962C8B-B14F-4D97-AF65-F5344CB8AC3E}">
        <p14:creationId xmlns:p14="http://schemas.microsoft.com/office/powerpoint/2010/main" val="2683267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第一段  原因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zh-TW" altLang="en-US" sz="4400" dirty="0" smtClean="0">
                <a:latin typeface="標楷體" pitchFamily="65" charset="-120"/>
                <a:ea typeface="標楷體" pitchFamily="65" charset="-120"/>
              </a:rPr>
              <a:t>舞展舉辦的原因和時間</a:t>
            </a:r>
            <a:endParaRPr lang="zh-TW" altLang="en-US" sz="44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556792"/>
            <a:ext cx="3420740" cy="4975623"/>
          </a:xfrm>
        </p:spPr>
      </p:pic>
    </p:spTree>
    <p:extLst>
      <p:ext uri="{BB962C8B-B14F-4D97-AF65-F5344CB8AC3E}">
        <p14:creationId xmlns:p14="http://schemas.microsoft.com/office/powerpoint/2010/main" val="2889417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第二段  經過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zh-TW" altLang="en-US" dirty="0"/>
              <a:t>平常</a:t>
            </a:r>
            <a:r>
              <a:rPr lang="zh-TW" altLang="en-US" dirty="0" smtClean="0"/>
              <a:t>練習</a:t>
            </a:r>
            <a:endParaRPr lang="zh-TW" altLang="en-US" dirty="0"/>
          </a:p>
        </p:txBody>
      </p:sp>
      <p:pic>
        <p:nvPicPr>
          <p:cNvPr id="8" name="內容版面配置區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04864"/>
            <a:ext cx="4040188" cy="3960440"/>
          </a:xfrm>
        </p:spPr>
      </p:pic>
      <p:sp>
        <p:nvSpPr>
          <p:cNvPr id="6" name="文字版面配置區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zh-TW" altLang="en-US" dirty="0"/>
              <a:t>正式</a:t>
            </a:r>
            <a:r>
              <a:rPr lang="zh-TW" altLang="en-US" dirty="0" smtClean="0"/>
              <a:t>演出</a:t>
            </a:r>
            <a:endParaRPr lang="zh-TW" altLang="en-US" dirty="0"/>
          </a:p>
        </p:txBody>
      </p:sp>
      <p:pic>
        <p:nvPicPr>
          <p:cNvPr id="9" name="內容版面配置區 8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204864"/>
            <a:ext cx="4041775" cy="3960440"/>
          </a:xfrm>
        </p:spPr>
      </p:pic>
    </p:spTree>
    <p:extLst>
      <p:ext uri="{BB962C8B-B14F-4D97-AF65-F5344CB8AC3E}">
        <p14:creationId xmlns:p14="http://schemas.microsoft.com/office/powerpoint/2010/main" val="2635498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第二段  經過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zh-TW" altLang="en-US" dirty="0"/>
              <a:t>後台</a:t>
            </a:r>
            <a:r>
              <a:rPr lang="zh-TW" altLang="en-US" dirty="0" smtClean="0"/>
              <a:t>準備</a:t>
            </a:r>
            <a:endParaRPr lang="zh-TW" altLang="en-US" dirty="0"/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04864"/>
            <a:ext cx="4040188" cy="3960440"/>
          </a:xfrm>
        </p:spPr>
      </p:pic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zh-TW" altLang="en-US" dirty="0"/>
              <a:t>舞台</a:t>
            </a:r>
            <a:r>
              <a:rPr lang="zh-TW" altLang="en-US" dirty="0" smtClean="0"/>
              <a:t>表演</a:t>
            </a:r>
            <a:endParaRPr lang="zh-TW" altLang="en-US" dirty="0"/>
          </a:p>
        </p:txBody>
      </p:sp>
      <p:pic>
        <p:nvPicPr>
          <p:cNvPr id="8" name="內容版面配置區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204864"/>
            <a:ext cx="4041775" cy="3960440"/>
          </a:xfrm>
        </p:spPr>
      </p:pic>
    </p:spTree>
    <p:extLst>
      <p:ext uri="{BB962C8B-B14F-4D97-AF65-F5344CB8AC3E}">
        <p14:creationId xmlns:p14="http://schemas.microsoft.com/office/powerpoint/2010/main" val="855922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第二段  經過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zh-TW" altLang="en-US" dirty="0"/>
              <a:t>台下</a:t>
            </a:r>
            <a:r>
              <a:rPr lang="zh-TW" altLang="en-US" dirty="0" smtClean="0"/>
              <a:t>欣賞</a:t>
            </a:r>
            <a:endParaRPr lang="zh-TW" altLang="en-US" dirty="0"/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04864"/>
            <a:ext cx="4104456" cy="3960440"/>
          </a:xfrm>
        </p:spPr>
      </p:pic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zh-TW" altLang="en-US" dirty="0"/>
              <a:t>台上</a:t>
            </a:r>
            <a:r>
              <a:rPr lang="zh-TW" altLang="en-US" dirty="0" smtClean="0"/>
              <a:t>演出</a:t>
            </a:r>
            <a:endParaRPr lang="zh-TW" altLang="en-US" dirty="0"/>
          </a:p>
        </p:txBody>
      </p:sp>
      <p:pic>
        <p:nvPicPr>
          <p:cNvPr id="8" name="內容版面配置區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204864"/>
            <a:ext cx="4041775" cy="3960440"/>
          </a:xfrm>
        </p:spPr>
      </p:pic>
    </p:spTree>
    <p:extLst>
      <p:ext uri="{BB962C8B-B14F-4D97-AF65-F5344CB8AC3E}">
        <p14:creationId xmlns:p14="http://schemas.microsoft.com/office/powerpoint/2010/main" val="1638943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第三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段 心中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的感覺</a:t>
            </a:r>
          </a:p>
        </p:txBody>
      </p:sp>
      <p:pic>
        <p:nvPicPr>
          <p:cNvPr id="8" name="內容版面配置區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196752"/>
            <a:ext cx="7128792" cy="5346594"/>
          </a:xfrm>
        </p:spPr>
      </p:pic>
    </p:spTree>
    <p:extLst>
      <p:ext uri="{BB962C8B-B14F-4D97-AF65-F5344CB8AC3E}">
        <p14:creationId xmlns:p14="http://schemas.microsoft.com/office/powerpoint/2010/main" val="994567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43</Words>
  <Application>Microsoft Office PowerPoint</Application>
  <PresentationFormat>如螢幕大小 (4:3)</PresentationFormat>
  <Paragraphs>13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Office 佈景主題</vt:lpstr>
      <vt:lpstr>作文題目-第一次舞展</vt:lpstr>
      <vt:lpstr>第一段  原因</vt:lpstr>
      <vt:lpstr>第二段  經過</vt:lpstr>
      <vt:lpstr>第二段  經過</vt:lpstr>
      <vt:lpstr>第二段  經過</vt:lpstr>
      <vt:lpstr>第三段 心中的感覺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感恩五月天 合唱歌曲</dc:title>
  <dc:creator>Windows 使用者</dc:creator>
  <cp:lastModifiedBy>Windows 使用者</cp:lastModifiedBy>
  <cp:revision>6</cp:revision>
  <dcterms:created xsi:type="dcterms:W3CDTF">2016-04-07T09:10:18Z</dcterms:created>
  <dcterms:modified xsi:type="dcterms:W3CDTF">2016-04-26T09:48:44Z</dcterms:modified>
</cp:coreProperties>
</file>