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0" r:id="rId6"/>
    <p:sldId id="262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6DBAD-490E-41B5-AC15-CB30861B8430}" type="datetimeFigureOut">
              <a:rPr lang="zh-TW" altLang="en-US" smtClean="0"/>
              <a:t>2017/3/16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0FC5-F621-4F6E-B781-68E49837B2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0669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6DBAD-490E-41B5-AC15-CB30861B8430}" type="datetimeFigureOut">
              <a:rPr lang="zh-TW" altLang="en-US" smtClean="0"/>
              <a:t>2017/3/16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0FC5-F621-4F6E-B781-68E49837B2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8536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6DBAD-490E-41B5-AC15-CB30861B8430}" type="datetimeFigureOut">
              <a:rPr lang="zh-TW" altLang="en-US" smtClean="0"/>
              <a:t>2017/3/16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0FC5-F621-4F6E-B781-68E49837B2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1342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6DBAD-490E-41B5-AC15-CB30861B8430}" type="datetimeFigureOut">
              <a:rPr lang="zh-TW" altLang="en-US" smtClean="0"/>
              <a:t>2017/3/16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0FC5-F621-4F6E-B781-68E49837B2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151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6DBAD-490E-41B5-AC15-CB30861B8430}" type="datetimeFigureOut">
              <a:rPr lang="zh-TW" altLang="en-US" smtClean="0"/>
              <a:t>2017/3/16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0FC5-F621-4F6E-B781-68E49837B2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1794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6DBAD-490E-41B5-AC15-CB30861B8430}" type="datetimeFigureOut">
              <a:rPr lang="zh-TW" altLang="en-US" smtClean="0"/>
              <a:t>2017/3/16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0FC5-F621-4F6E-B781-68E49837B2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8499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6DBAD-490E-41B5-AC15-CB30861B8430}" type="datetimeFigureOut">
              <a:rPr lang="zh-TW" altLang="en-US" smtClean="0"/>
              <a:t>2017/3/16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0FC5-F621-4F6E-B781-68E49837B2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0232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6DBAD-490E-41B5-AC15-CB30861B8430}" type="datetimeFigureOut">
              <a:rPr lang="zh-TW" altLang="en-US" smtClean="0"/>
              <a:t>2017/3/16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0FC5-F621-4F6E-B781-68E49837B2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986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6DBAD-490E-41B5-AC15-CB30861B8430}" type="datetimeFigureOut">
              <a:rPr lang="zh-TW" altLang="en-US" smtClean="0"/>
              <a:t>2017/3/16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0FC5-F621-4F6E-B781-68E49837B2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245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6DBAD-490E-41B5-AC15-CB30861B8430}" type="datetimeFigureOut">
              <a:rPr lang="zh-TW" altLang="en-US" smtClean="0"/>
              <a:t>2017/3/16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0FC5-F621-4F6E-B781-68E49837B2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5723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6DBAD-490E-41B5-AC15-CB30861B8430}" type="datetimeFigureOut">
              <a:rPr lang="zh-TW" altLang="en-US" smtClean="0"/>
              <a:t>2017/3/16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0FC5-F621-4F6E-B781-68E49837B2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0211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F571CD9-F39E-45E6-87FB-276C72D5234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9879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6DBAD-490E-41B5-AC15-CB30861B8430}" type="datetimeFigureOut">
              <a:rPr lang="zh-TW" altLang="en-US" smtClean="0"/>
              <a:t>2017/3/16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20FC5-F621-4F6E-B781-68E49837B2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555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355976" y="548680"/>
            <a:ext cx="4390256" cy="747514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我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最感謝的人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28983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ea typeface="標楷體" pitchFamily="65" charset="-120"/>
              </a:rPr>
              <a:t>我的老師</a:t>
            </a:r>
            <a:endParaRPr lang="zh-TW" altLang="en-US" dirty="0">
              <a:ea typeface="標楷體" pitchFamily="65" charset="-12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zh-TW" altLang="en-US" dirty="0">
                <a:ea typeface="標楷體" pitchFamily="65" charset="-120"/>
              </a:rPr>
              <a:t>大綱參考</a:t>
            </a:r>
          </a:p>
          <a:p>
            <a:pPr lvl="1">
              <a:buFontTx/>
              <a:buNone/>
            </a:pPr>
            <a:r>
              <a:rPr lang="zh-TW" altLang="en-US" sz="2200" b="1" dirty="0">
                <a:latin typeface="標楷體" pitchFamily="65" charset="-120"/>
                <a:ea typeface="標楷體" pitchFamily="65" charset="-120"/>
              </a:rPr>
              <a:t>總</a:t>
            </a:r>
            <a:r>
              <a:rPr lang="zh-TW" altLang="en-US" sz="2200" b="1" dirty="0"/>
              <a:t>：</a:t>
            </a:r>
            <a:r>
              <a:rPr lang="zh-TW" altLang="en-US" sz="2200" b="1" dirty="0">
                <a:latin typeface="標楷體" pitchFamily="65" charset="-120"/>
                <a:ea typeface="標楷體" pitchFamily="65" charset="-120"/>
              </a:rPr>
              <a:t>介紹老師的外型</a:t>
            </a:r>
            <a:r>
              <a:rPr lang="en-US" altLang="zh-TW" sz="2200" b="1" dirty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200" b="1" dirty="0">
                <a:latin typeface="標楷體" pitchFamily="65" charset="-120"/>
                <a:ea typeface="標楷體" pitchFamily="65" charset="-120"/>
              </a:rPr>
              <a:t>個性</a:t>
            </a:r>
          </a:p>
          <a:p>
            <a:pPr lvl="1">
              <a:buFontTx/>
              <a:buNone/>
            </a:pPr>
            <a:endParaRPr lang="zh-TW" altLang="en-US" sz="2200" b="1" dirty="0">
              <a:latin typeface="標楷體" pitchFamily="65" charset="-120"/>
              <a:ea typeface="標楷體" pitchFamily="65" charset="-120"/>
            </a:endParaRPr>
          </a:p>
          <a:p>
            <a:pPr lvl="1">
              <a:buFontTx/>
              <a:buNone/>
            </a:pPr>
            <a:r>
              <a:rPr lang="zh-TW" altLang="en-US" sz="2200" b="1" dirty="0">
                <a:latin typeface="標楷體" pitchFamily="65" charset="-120"/>
                <a:ea typeface="標楷體" pitchFamily="65" charset="-120"/>
              </a:rPr>
              <a:t>分</a:t>
            </a:r>
            <a:r>
              <a:rPr lang="zh-TW" altLang="en-US" sz="2200" b="1" dirty="0"/>
              <a:t>：</a:t>
            </a:r>
            <a:r>
              <a:rPr lang="zh-TW" altLang="en-US" sz="2200" b="1" dirty="0">
                <a:latin typeface="標楷體" pitchFamily="65" charset="-120"/>
                <a:ea typeface="標楷體" pitchFamily="65" charset="-120"/>
              </a:rPr>
              <a:t>全班一起經歷的故事</a:t>
            </a:r>
            <a:br>
              <a:rPr lang="zh-TW" altLang="en-US" sz="2200" b="1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sz="2200" b="1" dirty="0">
                <a:latin typeface="標楷體" pitchFamily="65" charset="-120"/>
                <a:ea typeface="標楷體" pitchFamily="65" charset="-120"/>
              </a:rPr>
              <a:t>  個人和老師之間的故事</a:t>
            </a:r>
          </a:p>
          <a:p>
            <a:pPr lvl="1">
              <a:buFontTx/>
              <a:buNone/>
            </a:pPr>
            <a:r>
              <a:rPr lang="zh-TW" altLang="en-US" sz="2200" b="1" dirty="0">
                <a:latin typeface="標楷體" pitchFamily="65" charset="-120"/>
                <a:ea typeface="標楷體" pitchFamily="65" charset="-120"/>
              </a:rPr>
              <a:t>    描寫事件凸顯老師個性</a:t>
            </a:r>
            <a:br>
              <a:rPr lang="zh-TW" altLang="en-US" sz="2200" b="1" dirty="0">
                <a:latin typeface="標楷體" pitchFamily="65" charset="-120"/>
                <a:ea typeface="標楷體" pitchFamily="65" charset="-120"/>
              </a:rPr>
            </a:br>
            <a:endParaRPr lang="zh-TW" altLang="en-US" sz="2200" b="1" dirty="0">
              <a:latin typeface="標楷體" pitchFamily="65" charset="-120"/>
              <a:ea typeface="標楷體" pitchFamily="65" charset="-120"/>
            </a:endParaRPr>
          </a:p>
          <a:p>
            <a:pPr lvl="1">
              <a:buFontTx/>
              <a:buNone/>
            </a:pPr>
            <a:r>
              <a:rPr lang="zh-TW" altLang="en-US" sz="2200" b="1" dirty="0">
                <a:latin typeface="標楷體" pitchFamily="65" charset="-120"/>
                <a:ea typeface="標楷體" pitchFamily="65" charset="-120"/>
              </a:rPr>
              <a:t>總：給老師的建議</a:t>
            </a:r>
          </a:p>
          <a:p>
            <a:pPr lvl="1">
              <a:buFontTx/>
              <a:buNone/>
            </a:pPr>
            <a:r>
              <a:rPr lang="zh-TW" altLang="en-US" sz="2200" b="1" dirty="0">
                <a:latin typeface="標楷體" pitchFamily="65" charset="-120"/>
                <a:ea typeface="標楷體" pitchFamily="65" charset="-120"/>
              </a:rPr>
              <a:t>    對老師感覺的改變</a:t>
            </a:r>
          </a:p>
          <a:p>
            <a:pPr lvl="1">
              <a:buFontTx/>
              <a:buNone/>
            </a:pPr>
            <a:endParaRPr lang="en-US" altLang="zh-TW" sz="2200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164" name="Picture 20" descr="下載 (2)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628775"/>
            <a:ext cx="4249737" cy="4537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929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我最感謝的人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39552" y="1196752"/>
            <a:ext cx="8147248" cy="5256584"/>
          </a:xfrm>
        </p:spPr>
        <p:txBody>
          <a:bodyPr>
            <a:no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在我生命中，我最想感謝的人是誰呢？她是位宅心仁厚、心胸寬大、個性似陽光般開朗燦爛的女性，她年約四十多歲，留有一頭褐色帶捲的長髮，戴著一副深紅色的眼鏡，她，就是我的媽媽。</a:t>
            </a:r>
            <a:r>
              <a:rPr lang="en-US" altLang="zh-TW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</a:t>
            </a:r>
            <a:r>
              <a:rPr lang="en-US" altLang="zh-TW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外型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特性</a:t>
            </a:r>
            <a:r>
              <a:rPr lang="en-US" altLang="zh-TW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在我讀幼稚園中班的時候，媽媽就讓擁有音樂天份的我學習鋼琴</a:t>
            </a:r>
            <a:r>
              <a:rPr lang="zh-TW" altLang="en-US" sz="2000" dirty="0" smtClean="0">
                <a:latin typeface="新細明體"/>
                <a:ea typeface="新細明體"/>
              </a:rPr>
              <a:t>，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直到現在從不曾間斷，在我習琴遇到困難的時候，媽媽除了伴唱伴舞不斷的鼓勵我，甚至還以身做則、親自學琴，陪我共度學習的瓶頸，讓我不斷保有彈琴的動力；還記得前年在武陵高中的一場音樂發表會，我跟媽媽一同上臺表演母子兩人四手聯彈，贏得全場如雷般的掌聲，這一件事讓我記憶深刻，媽媽對生命的全力以赴也讓我對音樂的喜好有增無減。</a:t>
            </a:r>
            <a:r>
              <a:rPr lang="en-US" altLang="zh-TW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en-US" altLang="zh-TW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事件強調特色</a:t>
            </a:r>
            <a:r>
              <a:rPr lang="en-US" altLang="zh-TW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媽媽把所有的能量放在我身上，她從不要求我考試要考前三名，她只期許我各科平均九十分，因為她說學習重在學以致用，不求滿分但求精進，我要知道生命的意義及重要，要我充份去體驗生命，享受生活的種種美好，所以我最感謝的人是我媽媽。媽媽是我生命中最偉大的人。</a:t>
            </a:r>
            <a:r>
              <a:rPr lang="en-US" altLang="zh-TW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</a:t>
            </a:r>
            <a:r>
              <a:rPr lang="en-US" altLang="zh-TW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建議或感想</a:t>
            </a:r>
            <a:r>
              <a:rPr lang="en-US" altLang="zh-TW" sz="2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zh-TW" altLang="en-US" sz="20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97415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班上的風雲人物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大綱參考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總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班級特色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寫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兩位班上有特色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的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     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同學外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型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動作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語言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事件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總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感想</a:t>
            </a:r>
            <a:endParaRPr lang="zh-TW" altLang="en-US" sz="2200" dirty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zh-TW" altLang="en-US" sz="2800" dirty="0" smtClean="0"/>
              <a:t>    </a:t>
            </a:r>
            <a:endParaRPr lang="en-US" altLang="zh-TW" sz="2800" dirty="0"/>
          </a:p>
          <a:p>
            <a:pPr>
              <a:lnSpc>
                <a:spcPct val="90000"/>
              </a:lnSpc>
              <a:buFontTx/>
              <a:buNone/>
            </a:pPr>
            <a:endParaRPr lang="zh-TW" altLang="en-US" sz="2800" dirty="0">
              <a:ea typeface="標楷體" pitchFamily="65" charset="-120"/>
            </a:endParaRPr>
          </a:p>
          <a:p>
            <a:pPr algn="ctr">
              <a:lnSpc>
                <a:spcPct val="90000"/>
              </a:lnSpc>
            </a:pPr>
            <a:endParaRPr lang="en-US" altLang="zh-TW" sz="2800" dirty="0"/>
          </a:p>
        </p:txBody>
      </p:sp>
      <p:pic>
        <p:nvPicPr>
          <p:cNvPr id="4102" name="Picture 6" descr="1112281429688d46e02e9330b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1628775"/>
            <a:ext cx="4391025" cy="4608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439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我最感謝的人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sz="half" idx="2"/>
          </p:nvPr>
        </p:nvSpPr>
        <p:spPr>
          <a:xfrm>
            <a:off x="539552" y="1268760"/>
            <a:ext cx="8147248" cy="5328592"/>
          </a:xfrm>
        </p:spPr>
        <p:txBody>
          <a:bodyPr>
            <a:noAutofit/>
          </a:bodyPr>
          <a:lstStyle/>
          <a:p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我最感謝的人是誰呢？他每天都陪著我。有時，他會教我功課；有時，他會陪我玩。當我表現優秀的時候，他會稱讚我；當我表現不理想的時候，他會鼓勵我。這位善良又有智慧的人是誰呢？</a:t>
            </a:r>
            <a:r>
              <a:rPr lang="en-US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</a:t>
            </a:r>
            <a:r>
              <a:rPr lang="en-US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哥哥特色</a:t>
            </a:r>
            <a:r>
              <a:rPr lang="en-US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zh-TW" altLang="en-US" sz="2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他就是我的哥哥，他每天都在照顧我。有時候我會唱反調、耍脾氣，脾氣好的哥哥總是講道理給我聽，有耐心的規勸我；有時候我會想要玩哥哥的陀螺、模型車，大方的哥哥會讓給我玩。哥哥知道我喜歡吃炸雞，他會拿他的獎學金買給我解解饞；哥哥知道我喜歡玩電腦，但是時間一到，他會提醒我不要再玩了。</a:t>
            </a:r>
            <a:r>
              <a:rPr lang="en-US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《</a:t>
            </a:r>
            <a:r>
              <a:rPr lang="zh-TW" altLang="en-US" sz="2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事件</a:t>
            </a:r>
            <a:r>
              <a:rPr lang="en-US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zh-TW" altLang="en-US" sz="2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為了報答哥哥，我每天都用功讀書，也會閱讀課外書，如果我以後成為一位有名的人，我想，哥哥一定會非常高興的！哥哥，謝謝你！如果沒有你，我想我的知識也不會那麼多吧！如果沒有你，我想我的生活也不會那麼快樂吧！謝謝你常常照顧我，我永遠不會忘記你的恩情的。</a:t>
            </a:r>
            <a:r>
              <a:rPr lang="en-US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《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</a:t>
            </a:r>
            <a:r>
              <a:rPr lang="en-US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感想</a:t>
            </a:r>
            <a:r>
              <a:rPr lang="en-US" altLang="zh-TW" sz="2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zh-TW" altLang="en-US" sz="2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9634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586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640</Words>
  <Application>Microsoft Office PowerPoint</Application>
  <PresentationFormat>如螢幕大小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Office 佈景主題</vt:lpstr>
      <vt:lpstr>我最感謝的人</vt:lpstr>
      <vt:lpstr>我的老師</vt:lpstr>
      <vt:lpstr>我最感謝的人</vt:lpstr>
      <vt:lpstr>班上的風雲人物</vt:lpstr>
      <vt:lpstr>我最感謝的人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我最感謝的人</dc:title>
  <dc:creator>user</dc:creator>
  <cp:lastModifiedBy>user</cp:lastModifiedBy>
  <cp:revision>7</cp:revision>
  <dcterms:created xsi:type="dcterms:W3CDTF">2017-03-14T03:44:55Z</dcterms:created>
  <dcterms:modified xsi:type="dcterms:W3CDTF">2017-03-16T01:08:51Z</dcterms:modified>
</cp:coreProperties>
</file>