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62" r:id="rId3"/>
    <p:sldId id="257" r:id="rId4"/>
    <p:sldId id="263" r:id="rId5"/>
    <p:sldId id="266" r:id="rId6"/>
    <p:sldId id="279" r:id="rId7"/>
    <p:sldId id="280" r:id="rId8"/>
    <p:sldId id="281" r:id="rId9"/>
    <p:sldId id="282" r:id="rId10"/>
    <p:sldId id="28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435FCB1-86F0-4F7E-AC72-6EF38F550070}"/>
              </a:ext>
            </a:extLst>
          </p:cNvPr>
          <p:cNvSpPr/>
          <p:nvPr/>
        </p:nvSpPr>
        <p:spPr>
          <a:xfrm>
            <a:off x="2898190" y="462579"/>
            <a:ext cx="70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保護自己，尊重別人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1279414-D128-46AA-BFDE-1878669EC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59" y="2539860"/>
            <a:ext cx="11400737" cy="107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669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5494C0B-D852-44E2-9CB3-15A7B56D555A}"/>
              </a:ext>
            </a:extLst>
          </p:cNvPr>
          <p:cNvSpPr/>
          <p:nvPr/>
        </p:nvSpPr>
        <p:spPr>
          <a:xfrm>
            <a:off x="2898190" y="462579"/>
            <a:ext cx="70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保護自己，尊重別人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83CBC41-82E2-416E-B069-0D5BC6D03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444" y="2166937"/>
            <a:ext cx="9651745" cy="1165451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C1DD1581-32FA-47ED-9646-282FE024C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7166" y="3187475"/>
            <a:ext cx="7037667" cy="128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95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95AE0C5-D91C-46A0-ABFC-8E2661FCED66}"/>
              </a:ext>
            </a:extLst>
          </p:cNvPr>
          <p:cNvSpPr/>
          <p:nvPr/>
        </p:nvSpPr>
        <p:spPr>
          <a:xfrm>
            <a:off x="2898190" y="462579"/>
            <a:ext cx="70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保護自己，尊重別人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4ECD6FE-5B8E-4C5A-B131-B1637C305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77" y="2183266"/>
            <a:ext cx="11496675" cy="923925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D1931D2-2819-431C-BA06-399B3FB79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079" y="3236460"/>
            <a:ext cx="4381500" cy="102870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8F62F98-ACC4-439E-97BE-ED83AF53E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1376" y="3341235"/>
            <a:ext cx="4067175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5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C7B9B28-F0CF-4FD5-A378-EAD0CE1BDB70}"/>
              </a:ext>
            </a:extLst>
          </p:cNvPr>
          <p:cNvSpPr/>
          <p:nvPr/>
        </p:nvSpPr>
        <p:spPr>
          <a:xfrm>
            <a:off x="2898190" y="462579"/>
            <a:ext cx="70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保護自己，尊重別人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B6028AB-20DB-402F-A14E-B5465DFA0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071" y="2077809"/>
            <a:ext cx="6493332" cy="162333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1E11AD7F-4207-48E6-81E1-A645899FF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348" y="3339873"/>
            <a:ext cx="7491362" cy="134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86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3D3A93B-9700-4C0D-824A-29DBF539402E}"/>
              </a:ext>
            </a:extLst>
          </p:cNvPr>
          <p:cNvSpPr/>
          <p:nvPr/>
        </p:nvSpPr>
        <p:spPr>
          <a:xfrm>
            <a:off x="2898190" y="462579"/>
            <a:ext cx="70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保護自己，尊重別人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6CB9FBC-C797-495A-95CB-1BEF1DD91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71019"/>
            <a:ext cx="10820400" cy="90487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C0F2853-76D6-46F7-8BA1-DACF81827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519" y="3320144"/>
            <a:ext cx="5248275" cy="92392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8703E53B-7A39-4B6C-900E-4C1624CB1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4071" y="3372531"/>
            <a:ext cx="3581400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22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435FCB1-86F0-4F7E-AC72-6EF38F550070}"/>
              </a:ext>
            </a:extLst>
          </p:cNvPr>
          <p:cNvSpPr/>
          <p:nvPr/>
        </p:nvSpPr>
        <p:spPr>
          <a:xfrm>
            <a:off x="2898190" y="462579"/>
            <a:ext cx="70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保護自己，尊重別人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1279414-D128-46AA-BFDE-1878669EC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01" y="2354726"/>
            <a:ext cx="11400737" cy="107427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366BBB5-EFFF-46B9-9EC0-8FBF18EA96E6}"/>
              </a:ext>
            </a:extLst>
          </p:cNvPr>
          <p:cNvSpPr/>
          <p:nvPr/>
        </p:nvSpPr>
        <p:spPr>
          <a:xfrm>
            <a:off x="4219077" y="3332181"/>
            <a:ext cx="3753845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20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</a:t>
            </a:r>
            <a:endParaRPr lang="zh-TW" altLang="en-US" sz="20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756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5494C0B-D852-44E2-9CB3-15A7B56D555A}"/>
              </a:ext>
            </a:extLst>
          </p:cNvPr>
          <p:cNvSpPr/>
          <p:nvPr/>
        </p:nvSpPr>
        <p:spPr>
          <a:xfrm>
            <a:off x="2898190" y="462579"/>
            <a:ext cx="70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保護自己，尊重別人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83CBC41-82E2-416E-B069-0D5BC6D03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475" y="1832681"/>
            <a:ext cx="9651745" cy="1165451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C1DD1581-32FA-47ED-9646-282FE024C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513" y="2800934"/>
            <a:ext cx="7037667" cy="128793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4765D20-EEFB-48AA-9249-B2C73BA16379}"/>
              </a:ext>
            </a:extLst>
          </p:cNvPr>
          <p:cNvSpPr/>
          <p:nvPr/>
        </p:nvSpPr>
        <p:spPr>
          <a:xfrm>
            <a:off x="4219076" y="3566161"/>
            <a:ext cx="3753845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20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X</a:t>
            </a:r>
            <a:endParaRPr lang="zh-TW" altLang="en-US" sz="20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068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95AE0C5-D91C-46A0-ABFC-8E2661FCED66}"/>
              </a:ext>
            </a:extLst>
          </p:cNvPr>
          <p:cNvSpPr/>
          <p:nvPr/>
        </p:nvSpPr>
        <p:spPr>
          <a:xfrm>
            <a:off x="2898190" y="462579"/>
            <a:ext cx="70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保護自己，尊重別人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4ECD6FE-5B8E-4C5A-B131-B1637C305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77" y="2183266"/>
            <a:ext cx="11496675" cy="923925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D1931D2-2819-431C-BA06-399B3FB79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079" y="3236460"/>
            <a:ext cx="4381500" cy="102870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8F62F98-ACC4-439E-97BE-ED83AF53E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1376" y="3341235"/>
            <a:ext cx="4067175" cy="81915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387A235-6250-45F6-B51C-DE3719F0D17E}"/>
              </a:ext>
            </a:extLst>
          </p:cNvPr>
          <p:cNvSpPr/>
          <p:nvPr/>
        </p:nvSpPr>
        <p:spPr>
          <a:xfrm>
            <a:off x="4219077" y="3687901"/>
            <a:ext cx="3753845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20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</a:t>
            </a:r>
            <a:endParaRPr lang="zh-TW" altLang="en-US" sz="20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518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C7B9B28-F0CF-4FD5-A378-EAD0CE1BDB70}"/>
              </a:ext>
            </a:extLst>
          </p:cNvPr>
          <p:cNvSpPr/>
          <p:nvPr/>
        </p:nvSpPr>
        <p:spPr>
          <a:xfrm>
            <a:off x="2898190" y="462579"/>
            <a:ext cx="70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保護自己，尊重別人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B6028AB-20DB-402F-A14E-B5465DFA0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071" y="1716540"/>
            <a:ext cx="6493332" cy="162333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1E11AD7F-4207-48E6-81E1-A645899FF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348" y="2895669"/>
            <a:ext cx="7491362" cy="134098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A9CABE7-ACEC-4E5E-8744-9502D3B63C2F}"/>
              </a:ext>
            </a:extLst>
          </p:cNvPr>
          <p:cNvSpPr/>
          <p:nvPr/>
        </p:nvSpPr>
        <p:spPr>
          <a:xfrm>
            <a:off x="4219076" y="3566161"/>
            <a:ext cx="3753845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20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X</a:t>
            </a:r>
            <a:endParaRPr lang="zh-TW" altLang="en-US" sz="20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862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3D3A93B-9700-4C0D-824A-29DBF539402E}"/>
              </a:ext>
            </a:extLst>
          </p:cNvPr>
          <p:cNvSpPr/>
          <p:nvPr/>
        </p:nvSpPr>
        <p:spPr>
          <a:xfrm>
            <a:off x="2898190" y="462579"/>
            <a:ext cx="70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保護自己，尊重別人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6CB9FBC-C797-495A-95CB-1BEF1DD91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71019"/>
            <a:ext cx="10820400" cy="90487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C0F2853-76D6-46F7-8BA1-DACF81827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730" y="3284070"/>
            <a:ext cx="5248275" cy="92392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8703E53B-7A39-4B6C-900E-4C1624CB1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4071" y="3372531"/>
            <a:ext cx="3581400" cy="81915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D0F3FCC-AEB9-4A30-BBA1-5561F49AB733}"/>
              </a:ext>
            </a:extLst>
          </p:cNvPr>
          <p:cNvSpPr/>
          <p:nvPr/>
        </p:nvSpPr>
        <p:spPr>
          <a:xfrm>
            <a:off x="4219077" y="3683932"/>
            <a:ext cx="3753845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20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</a:t>
            </a:r>
            <a:endParaRPr lang="zh-TW" altLang="en-US" sz="20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625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213</TotalTime>
  <Words>55</Words>
  <Application>Microsoft Office PowerPoint</Application>
  <PresentationFormat>寬螢幕</PresentationFormat>
  <Paragraphs>15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5" baseType="lpstr">
      <vt:lpstr>微軟正黑體</vt:lpstr>
      <vt:lpstr>Arial</vt:lpstr>
      <vt:lpstr>Century Gothic</vt:lpstr>
      <vt:lpstr>Wingdings 3</vt:lpstr>
      <vt:lpstr>絲縷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說說看，遇到下列事情時，你的心情或感受如何？為什麼？</dc:title>
  <dc:creator>user</dc:creator>
  <cp:lastModifiedBy>user</cp:lastModifiedBy>
  <cp:revision>30</cp:revision>
  <dcterms:created xsi:type="dcterms:W3CDTF">2022-02-14T06:20:31Z</dcterms:created>
  <dcterms:modified xsi:type="dcterms:W3CDTF">2022-04-14T02:22:01Z</dcterms:modified>
</cp:coreProperties>
</file>