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59" r:id="rId6"/>
    <p:sldId id="261" r:id="rId7"/>
    <p:sldId id="258" r:id="rId8"/>
    <p:sldId id="275" r:id="rId9"/>
    <p:sldId id="274" r:id="rId10"/>
    <p:sldId id="273" r:id="rId11"/>
    <p:sldId id="272" r:id="rId12"/>
    <p:sldId id="271" r:id="rId13"/>
    <p:sldId id="270" r:id="rId14"/>
    <p:sldId id="269" r:id="rId15"/>
    <p:sldId id="268" r:id="rId16"/>
    <p:sldId id="267" r:id="rId17"/>
    <p:sldId id="266" r:id="rId18"/>
    <p:sldId id="265" r:id="rId19"/>
    <p:sldId id="264" r:id="rId20"/>
    <p:sldId id="26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67" d="100"/>
          <a:sy n="67" d="100"/>
        </p:scale>
        <p:origin x="3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B54A8FA-ABD9-409B-8819-8A54EAD5D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780" y="834390"/>
            <a:ext cx="67860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9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1E95891-2D14-4F96-A751-D7AC197B5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0" y="0"/>
            <a:ext cx="6366510" cy="717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59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6B9AAC5-6962-4CE7-B17D-1A4418185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484" y="594361"/>
            <a:ext cx="7592666" cy="60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0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CDD0EB9-2CA2-4CB1-8C16-90FE0D618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060" y="388621"/>
            <a:ext cx="5752110" cy="657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3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3CFF3BC-E810-426A-86B7-90F4D9E5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16" y="548640"/>
            <a:ext cx="7577094" cy="57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6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EF569B5-3ECD-419F-9AE8-1261340E7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429961"/>
            <a:ext cx="5394960" cy="578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4B2CF24-A21E-4F7D-AE68-588E4AE68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763" y="468630"/>
            <a:ext cx="7790448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3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D0AB83B-7CA7-43F7-9159-642E19696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020" y="434307"/>
            <a:ext cx="5932170" cy="642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4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97D05A3-79C8-438C-97FE-9625E4F76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365" y="640080"/>
            <a:ext cx="7406385" cy="563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6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F01C006-8362-41F2-8685-68473683B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923" y="708659"/>
            <a:ext cx="5204517" cy="573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2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13C919D-3DF7-4164-A4A6-A05EE341B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0" y="1097279"/>
            <a:ext cx="6012180" cy="50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76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4C25A50-F581-4B01-A21F-C1C4B4F80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549" y="914400"/>
            <a:ext cx="7299063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7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12B40A1-EF67-480B-A0D0-646D21909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770" y="834390"/>
            <a:ext cx="6170570" cy="595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38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9881AF7-DF63-41EA-A399-6C00F3C7A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861" y="525781"/>
            <a:ext cx="5654069" cy="667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0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F4BB99C-3C35-4A90-ADB2-BC9E43928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871" y="948690"/>
            <a:ext cx="6312929" cy="55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51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9790840-4187-4352-826D-A424316D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090" y="782726"/>
            <a:ext cx="4926330" cy="581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07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9BBEFCC-D329-4409-A760-8659449B8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310" y="944169"/>
            <a:ext cx="5036820" cy="496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11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2A9D2CE-E026-454A-8B66-F4DB030EF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045" y="697866"/>
            <a:ext cx="5280115" cy="61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06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DFCE8A5-DAD6-4697-9C3B-223D61861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1" y="1071413"/>
            <a:ext cx="6479582" cy="507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7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145A3B4-99E9-478B-87F0-755CA6693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510" y="570109"/>
            <a:ext cx="5117490" cy="57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77416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0</Words>
  <Application>Microsoft Office PowerPoint</Application>
  <PresentationFormat>寬螢幕</PresentationFormat>
  <Paragraphs>0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5" baseType="lpstr">
      <vt:lpstr>微軟正黑體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2023-03-27T06:31:04Z</dcterms:created>
  <dcterms:modified xsi:type="dcterms:W3CDTF">2023-03-27T06:51:48Z</dcterms:modified>
</cp:coreProperties>
</file>