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61" r:id="rId3"/>
    <p:sldId id="256" r:id="rId4"/>
    <p:sldId id="262" r:id="rId5"/>
    <p:sldId id="257" r:id="rId6"/>
    <p:sldId id="263" r:id="rId7"/>
    <p:sldId id="258" r:id="rId8"/>
    <p:sldId id="265" r:id="rId9"/>
    <p:sldId id="259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58" d="100"/>
          <a:sy n="58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69BD0A-9B8B-43D7-BC66-824FB0235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629" y="631371"/>
            <a:ext cx="9909842" cy="5812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8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當</a:t>
            </a:r>
            <a:r>
              <a:rPr lang="zh-TW" altLang="en-US" sz="4800" dirty="0"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不</a:t>
            </a:r>
            <a:r>
              <a:rPr lang="zh-TW" altLang="en-US" sz="48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同的情緒發生時，除了表情之外，還會有什麼動作、聲音或其他生理反</a:t>
            </a:r>
            <a:r>
              <a:rPr lang="zh-TW" altLang="en-US" sz="4800" dirty="0"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應</a:t>
            </a:r>
            <a:r>
              <a:rPr lang="zh-TW" altLang="en-US" sz="48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？</a:t>
            </a:r>
            <a:endParaRPr lang="en-US" altLang="zh-TW" sz="4800" dirty="0">
              <a:latin typeface="華康標楷W5注音" panose="03000500000000000000" pitchFamily="66" charset="-120"/>
              <a:ea typeface="華康標楷W5注音" panose="03000500000000000000" pitchFamily="66" charset="-120"/>
            </a:endParaRPr>
          </a:p>
          <a:p>
            <a:pPr marL="0" indent="0">
              <a:buNone/>
            </a:pPr>
            <a:r>
              <a:rPr lang="en-US" altLang="zh-TW" sz="48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(</a:t>
            </a:r>
            <a:r>
              <a:rPr lang="zh-TW" altLang="en-US" sz="48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例如：害怕時、生氣時、害羞時、開心時、緊張時、難過時</a:t>
            </a:r>
            <a:r>
              <a:rPr lang="en-US" altLang="zh-TW" sz="48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……)</a:t>
            </a:r>
            <a:endParaRPr lang="zh-TW" altLang="en-US" sz="4800" dirty="0">
              <a:latin typeface="華康標楷W5注音" panose="03000500000000000000" pitchFamily="66" charset="-120"/>
              <a:ea typeface="華康標楷W5注音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632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5D6C99E-2B76-4085-A9E1-F4DEA6765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449" y="688489"/>
            <a:ext cx="8915400" cy="51797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5000" dirty="0">
                <a:solidFill>
                  <a:srgbClr val="0070C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※</a:t>
            </a:r>
            <a:r>
              <a:rPr lang="zh-TW" altLang="en-US" sz="5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希望我們能</a:t>
            </a:r>
            <a:r>
              <a:rPr lang="zh-TW" altLang="en-US" sz="5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發現自己的心情</a:t>
            </a:r>
            <a:r>
              <a:rPr lang="zh-TW" altLang="en-US" sz="5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，也能</a:t>
            </a:r>
            <a:r>
              <a:rPr lang="zh-TW" altLang="en-US" sz="5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發覺他人的情緒</a:t>
            </a:r>
            <a:r>
              <a:rPr lang="zh-TW" altLang="en-US" sz="5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。</a:t>
            </a:r>
            <a:endParaRPr lang="en-US" altLang="zh-TW" sz="5000" dirty="0">
              <a:latin typeface="華康標楷W5注音" panose="03000500000000000000" pitchFamily="66" charset="-120"/>
              <a:ea typeface="華康標楷W5注音" panose="03000500000000000000" pitchFamily="66" charset="-120"/>
            </a:endParaRPr>
          </a:p>
          <a:p>
            <a:pPr marL="0" indent="0">
              <a:buNone/>
            </a:pPr>
            <a:endParaRPr lang="en-US" altLang="zh-TW" sz="5000" dirty="0">
              <a:latin typeface="華康標楷W5注音" panose="03000500000000000000" pitchFamily="66" charset="-120"/>
              <a:ea typeface="華康標楷W5注音" panose="03000500000000000000" pitchFamily="66" charset="-120"/>
            </a:endParaRPr>
          </a:p>
          <a:p>
            <a:pPr marL="0" indent="0">
              <a:buNone/>
            </a:pPr>
            <a:r>
              <a:rPr lang="en-US" altLang="zh-TW" sz="5000" dirty="0">
                <a:solidFill>
                  <a:srgbClr val="0070C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※</a:t>
            </a:r>
            <a:r>
              <a:rPr lang="zh-TW" altLang="en-US" sz="5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接著希望同學們能勇敢</a:t>
            </a:r>
            <a:r>
              <a:rPr lang="zh-TW" altLang="en-US" sz="5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表達自己的感受</a:t>
            </a:r>
            <a:r>
              <a:rPr lang="zh-TW" altLang="en-US" sz="5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4066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E8FCD6-0C4E-4B10-9262-AFD3FD822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565" y="509865"/>
            <a:ext cx="10836331" cy="1126283"/>
          </a:xfrm>
        </p:spPr>
        <p:txBody>
          <a:bodyPr>
            <a:normAutofit fontScale="90000"/>
          </a:bodyPr>
          <a:lstStyle/>
          <a:p>
            <a:r>
              <a:rPr lang="zh-TW" altLang="en-US" sz="36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說說看，遇到下列事情時，你的心情或感受如何？為什麼？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886A15F-FC98-4F3F-9F8C-BEF98DCB9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491" y="1743725"/>
            <a:ext cx="9354278" cy="502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66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FBFCAE7-2701-4360-A27F-66BDE6C33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5" y="1208313"/>
            <a:ext cx="9677400" cy="3951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老師稱讚我幫助同學，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我覺</a:t>
            </a:r>
            <a:r>
              <a:rPr lang="zh-TW" altLang="en-US" sz="6000" dirty="0">
                <a:solidFill>
                  <a:srgbClr val="FF0000"/>
                </a:solidFill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得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很開心，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因為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我喜歡聽到別人的讚美。</a:t>
            </a:r>
          </a:p>
        </p:txBody>
      </p:sp>
    </p:spTree>
    <p:extLst>
      <p:ext uri="{BB962C8B-B14F-4D97-AF65-F5344CB8AC3E}">
        <p14:creationId xmlns:p14="http://schemas.microsoft.com/office/powerpoint/2010/main" val="4109395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A76045D-9A5B-45B2-9373-8005252BD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908" y="1002058"/>
            <a:ext cx="9474934" cy="532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53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2E6934-3D98-4EC5-8B1F-BADE157A8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965" y="1203959"/>
            <a:ext cx="9782082" cy="445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老師請我上臺說故事，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我覺</a:t>
            </a:r>
            <a:r>
              <a:rPr lang="zh-TW" altLang="en-US" sz="6000" dirty="0">
                <a:solidFill>
                  <a:srgbClr val="FF0000"/>
                </a:solidFill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得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很緊張，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因為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大家都在注意我。</a:t>
            </a:r>
          </a:p>
        </p:txBody>
      </p:sp>
    </p:spTree>
    <p:extLst>
      <p:ext uri="{BB962C8B-B14F-4D97-AF65-F5344CB8AC3E}">
        <p14:creationId xmlns:p14="http://schemas.microsoft.com/office/powerpoint/2010/main" val="45798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5A8F0EA-1BC7-4882-9847-9D788A3EC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800" y="313847"/>
            <a:ext cx="9797098" cy="623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0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F6C76B7-BD49-49D2-BB8E-8B7A216B6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915" y="1344705"/>
            <a:ext cx="10330542" cy="4054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做錯事被爸</a:t>
            </a:r>
            <a:r>
              <a:rPr lang="zh-TW" altLang="en-US" sz="6000" dirty="0"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爸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責罵，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我覺</a:t>
            </a:r>
            <a:r>
              <a:rPr lang="zh-TW" altLang="en-US" sz="6000" dirty="0">
                <a:solidFill>
                  <a:srgbClr val="FF0000"/>
                </a:solidFill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得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很難過，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因為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我讓爸</a:t>
            </a:r>
            <a:r>
              <a:rPr lang="zh-TW" altLang="en-US" sz="6000" dirty="0"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爸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生氣了。</a:t>
            </a:r>
          </a:p>
        </p:txBody>
      </p:sp>
    </p:spTree>
    <p:extLst>
      <p:ext uri="{BB962C8B-B14F-4D97-AF65-F5344CB8AC3E}">
        <p14:creationId xmlns:p14="http://schemas.microsoft.com/office/powerpoint/2010/main" val="4284093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A4DB03D-4443-4AFD-A9C8-DBB37E676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821" y="605117"/>
            <a:ext cx="8953219" cy="59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1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3E752B3-B055-48D8-A267-AD540AD10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299" y="853440"/>
            <a:ext cx="9678745" cy="53537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家裡來了好多客人，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我覺</a:t>
            </a:r>
            <a:r>
              <a:rPr lang="zh-TW" altLang="en-US" sz="6000" dirty="0">
                <a:solidFill>
                  <a:srgbClr val="FF0000"/>
                </a:solidFill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得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好害羞，</a:t>
            </a:r>
            <a:r>
              <a:rPr lang="zh-TW" altLang="en-US" sz="6000" dirty="0">
                <a:solidFill>
                  <a:srgbClr val="FF000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因為</a:t>
            </a:r>
            <a:r>
              <a:rPr lang="zh-TW" altLang="en-US" sz="6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我不認識他們，不太敢跟他們說話。</a:t>
            </a:r>
          </a:p>
        </p:txBody>
      </p:sp>
    </p:spTree>
    <p:extLst>
      <p:ext uri="{BB962C8B-B14F-4D97-AF65-F5344CB8AC3E}">
        <p14:creationId xmlns:p14="http://schemas.microsoft.com/office/powerpoint/2010/main" val="2574820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93DDCE-0462-4FED-BDFB-2FD9F83F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558" y="570322"/>
            <a:ext cx="8911687" cy="746849"/>
          </a:xfrm>
        </p:spPr>
        <p:txBody>
          <a:bodyPr/>
          <a:lstStyle/>
          <a:p>
            <a:r>
              <a:rPr lang="zh-TW" altLang="en-US" dirty="0">
                <a:solidFill>
                  <a:srgbClr val="7030A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分享心情</a:t>
            </a:r>
            <a:r>
              <a:rPr lang="en-US" altLang="zh-TW" dirty="0" err="1">
                <a:solidFill>
                  <a:srgbClr val="7030A0"/>
                </a:solidFill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GoGoGo</a:t>
            </a:r>
            <a:endParaRPr lang="zh-TW" altLang="en-US" dirty="0">
              <a:solidFill>
                <a:srgbClr val="7030A0"/>
              </a:solidFill>
              <a:latin typeface="華康標楷W5注音" panose="03000500000000000000" pitchFamily="66" charset="-120"/>
              <a:ea typeface="華康標楷W5注音" panose="03000500000000000000" pitchFamily="66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49D3F5E-5037-40DE-89BF-4C180F7E3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558" y="1521565"/>
            <a:ext cx="7776240" cy="52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49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6628D39-F327-42A0-A509-5B4DF6918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852" y="685800"/>
            <a:ext cx="9091630" cy="567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49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0CF7D33-CD7C-42F7-940A-25E11D7AC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883864"/>
            <a:ext cx="10051806" cy="58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09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42BAF79-2887-452D-9696-4C33B1212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58" y="1291684"/>
            <a:ext cx="10711667" cy="48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23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9A772E-B41B-4670-8EDE-0A8C1D561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392" y="970365"/>
            <a:ext cx="9566930" cy="5235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7000" dirty="0"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不</a:t>
            </a:r>
            <a:r>
              <a:rPr lang="zh-TW" altLang="en-US" sz="7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管心情好或壞，都可以找人訴說，適</a:t>
            </a:r>
            <a:r>
              <a:rPr lang="zh-TW" altLang="en-US" sz="7000" dirty="0">
                <a:latin typeface="華康標楷W5破音一" panose="03000500000000000000" pitchFamily="66" charset="-120"/>
                <a:ea typeface="華康標楷W5破音一" panose="03000500000000000000" pitchFamily="66" charset="-120"/>
              </a:rPr>
              <a:t>當</a:t>
            </a:r>
            <a:r>
              <a:rPr lang="zh-TW" altLang="en-US" sz="7000" dirty="0">
                <a:latin typeface="華康標楷W5注音" panose="03000500000000000000" pitchFamily="66" charset="-120"/>
                <a:ea typeface="華康標楷W5注音" panose="03000500000000000000" pitchFamily="66" charset="-120"/>
              </a:rPr>
              <a:t>的抒發心裡的感受。</a:t>
            </a:r>
          </a:p>
        </p:txBody>
      </p:sp>
    </p:spTree>
    <p:extLst>
      <p:ext uri="{BB962C8B-B14F-4D97-AF65-F5344CB8AC3E}">
        <p14:creationId xmlns:p14="http://schemas.microsoft.com/office/powerpoint/2010/main" val="2824864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765880C3-F7C3-4AA3-A7A4-DB8FD3032042}"/>
              </a:ext>
            </a:extLst>
          </p:cNvPr>
          <p:cNvSpPr txBox="1"/>
          <p:nvPr/>
        </p:nvSpPr>
        <p:spPr>
          <a:xfrm>
            <a:off x="872348" y="1386"/>
            <a:ext cx="4765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學習單：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我的情緒臉譜</a:t>
            </a:r>
          </a:p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F4E0E9-6691-45C1-A184-A4A4F4640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456" y="770941"/>
            <a:ext cx="5106526" cy="301774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0A741F9-5E7E-42C1-9BFF-008C886D1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112" y="3634914"/>
            <a:ext cx="6869365" cy="308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98259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</TotalTime>
  <Words>199</Words>
  <Application>Microsoft Office PowerPoint</Application>
  <PresentationFormat>寬螢幕</PresentationFormat>
  <Paragraphs>13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華康標楷W5注音</vt:lpstr>
      <vt:lpstr>華康標楷W5破音一</vt:lpstr>
      <vt:lpstr>微軟正黑體</vt:lpstr>
      <vt:lpstr>標楷體</vt:lpstr>
      <vt:lpstr>Arial</vt:lpstr>
      <vt:lpstr>Century Gothic</vt:lpstr>
      <vt:lpstr>Wingdings 3</vt:lpstr>
      <vt:lpstr>絲縷</vt:lpstr>
      <vt:lpstr>PowerPoint 簡報</vt:lpstr>
      <vt:lpstr>PowerPoint 簡報</vt:lpstr>
      <vt:lpstr>說說看，遇到下列事情時，你的心情或感受如何？為什麼？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分享心情GoGoGo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說說看，遇到下列事情時，你的心情或感受如何？為什麼？</dc:title>
  <dc:creator>user</dc:creator>
  <cp:lastModifiedBy>user</cp:lastModifiedBy>
  <cp:revision>10</cp:revision>
  <dcterms:created xsi:type="dcterms:W3CDTF">2022-02-14T06:20:31Z</dcterms:created>
  <dcterms:modified xsi:type="dcterms:W3CDTF">2023-02-21T08:05:02Z</dcterms:modified>
</cp:coreProperties>
</file>