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24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50BEADC4-18AA-4FE6-A15A-1F20E6E0A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278" y="161068"/>
            <a:ext cx="7213671" cy="669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82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9A128F7-17BB-4959-B8A7-94F31BA8D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402" y="-1"/>
            <a:ext cx="7458558" cy="712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34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97D96988-52E7-4514-89DD-0FF3932244FC}"/>
              </a:ext>
            </a:extLst>
          </p:cNvPr>
          <p:cNvSpPr txBox="1"/>
          <p:nvPr/>
        </p:nvSpPr>
        <p:spPr>
          <a:xfrm>
            <a:off x="2251710" y="1154430"/>
            <a:ext cx="7086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我和你不一樣</a:t>
            </a:r>
            <a:endParaRPr lang="en-US" altLang="zh-TW" sz="8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6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最喜歡的東西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6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最不喜歡的東西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6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最害怕的東西</a:t>
            </a:r>
          </a:p>
        </p:txBody>
      </p:sp>
    </p:spTree>
    <p:extLst>
      <p:ext uri="{BB962C8B-B14F-4D97-AF65-F5344CB8AC3E}">
        <p14:creationId xmlns:p14="http://schemas.microsoft.com/office/powerpoint/2010/main" val="59278410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52</TotalTime>
  <Words>20</Words>
  <Application>Microsoft Office PowerPoint</Application>
  <PresentationFormat>寬螢幕</PresentationFormat>
  <Paragraphs>4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微軟正黑體</vt:lpstr>
      <vt:lpstr>標楷體</vt:lpstr>
      <vt:lpstr>Arial</vt:lpstr>
      <vt:lpstr>Century Gothic</vt:lpstr>
      <vt:lpstr>Wingdings 3</vt:lpstr>
      <vt:lpstr>絲縷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說說看，途中小朋友可能是什麼心情？</dc:title>
  <dc:creator>user</dc:creator>
  <cp:lastModifiedBy>user</cp:lastModifiedBy>
  <cp:revision>6</cp:revision>
  <dcterms:created xsi:type="dcterms:W3CDTF">2022-02-10T06:48:44Z</dcterms:created>
  <dcterms:modified xsi:type="dcterms:W3CDTF">2024-02-07T06:47:21Z</dcterms:modified>
</cp:coreProperties>
</file>