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189584-8552-46FE-AC0D-166E7E1B9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178" y="86061"/>
            <a:ext cx="8915399" cy="1778687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說說看，圖中小朋友可能是什麼心情？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3EFEB2A-E5DA-4941-AB29-02DD7CF0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699" y="2022438"/>
            <a:ext cx="5345335" cy="455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2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D1C28C6-9DAC-4709-8DB0-C96A24BD5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713" y="307209"/>
            <a:ext cx="4598911" cy="635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0D829C9-22EE-4450-91C3-32B8E66BA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418" y="742278"/>
            <a:ext cx="8092926" cy="566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9D6C3C0-36AD-49E3-89EA-AAEEE88DC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600" y="607807"/>
            <a:ext cx="7073173" cy="625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21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E8003E39-4C3F-45F2-A377-E1AB8FDB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173" y="408790"/>
            <a:ext cx="7036641" cy="625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09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54CB387-D02F-4E28-88C0-3DCD33F15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82" y="548638"/>
            <a:ext cx="8191474" cy="61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1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FB08B887-AD7B-42B7-BF02-62BE8CD99F06}"/>
              </a:ext>
            </a:extLst>
          </p:cNvPr>
          <p:cNvSpPr txBox="1"/>
          <p:nvPr/>
        </p:nvSpPr>
        <p:spPr>
          <a:xfrm>
            <a:off x="989704" y="763793"/>
            <a:ext cx="105102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任務：表演者上臺表演一種情緒，由臺下的同學觀察他的臉部表情、肢體動作、</a:t>
            </a:r>
            <a:r>
              <a:rPr lang="zh-TW" altLang="en-US" sz="600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說話聲音，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猜猜表演者的心情。</a:t>
            </a:r>
          </a:p>
        </p:txBody>
      </p:sp>
    </p:spTree>
    <p:extLst>
      <p:ext uri="{BB962C8B-B14F-4D97-AF65-F5344CB8AC3E}">
        <p14:creationId xmlns:p14="http://schemas.microsoft.com/office/powerpoint/2010/main" val="3626973848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</TotalTime>
  <Words>46</Words>
  <Application>Microsoft Office PowerPoint</Application>
  <PresentationFormat>寬螢幕</PresentationFormat>
  <Paragraphs>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華康標楷W5注音</vt:lpstr>
      <vt:lpstr>微軟正黑體</vt:lpstr>
      <vt:lpstr>Arial</vt:lpstr>
      <vt:lpstr>Century Gothic</vt:lpstr>
      <vt:lpstr>Wingdings 3</vt:lpstr>
      <vt:lpstr>絲縷</vt:lpstr>
      <vt:lpstr>說說看，圖中小朋友可能是什麼心情？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說說看，途中小朋友可能是什麼心情？</dc:title>
  <dc:creator>user</dc:creator>
  <cp:lastModifiedBy>user</cp:lastModifiedBy>
  <cp:revision>5</cp:revision>
  <dcterms:created xsi:type="dcterms:W3CDTF">2022-02-10T06:48:44Z</dcterms:created>
  <dcterms:modified xsi:type="dcterms:W3CDTF">2022-02-10T07:32:33Z</dcterms:modified>
</cp:coreProperties>
</file>