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56" r:id="rId3"/>
    <p:sldId id="261" r:id="rId4"/>
    <p:sldId id="262" r:id="rId5"/>
    <p:sldId id="257" r:id="rId6"/>
    <p:sldId id="263" r:id="rId7"/>
    <p:sldId id="258" r:id="rId8"/>
    <p:sldId id="265" r:id="rId9"/>
    <p:sldId id="259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58" d="100"/>
          <a:sy n="58" d="100"/>
        </p:scale>
        <p:origin x="4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94700918-6B73-40C3-B345-F589E4FE0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25" y="1374672"/>
            <a:ext cx="11413949" cy="461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28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FBF332A-5828-476C-B14D-0C9FF590EFB3}"/>
              </a:ext>
            </a:extLst>
          </p:cNvPr>
          <p:cNvSpPr/>
          <p:nvPr/>
        </p:nvSpPr>
        <p:spPr>
          <a:xfrm>
            <a:off x="566056" y="1353032"/>
            <a:ext cx="11517086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</a:t>
            </a:r>
            <a:r>
              <a:rPr lang="zh-TW" alt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你曾經因為什麼事生氣了？</a:t>
            </a:r>
            <a:endParaRPr lang="en-US" altLang="zh-TW" sz="6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altLang="zh-TW" sz="6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TW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</a:t>
            </a:r>
            <a:r>
              <a:rPr lang="zh-TW" alt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生氣時心裡或身體有什麼感覺？</a:t>
            </a:r>
            <a:endParaRPr lang="en-US" altLang="zh-TW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altLang="zh-TW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TW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</a:t>
            </a:r>
            <a:r>
              <a:rPr lang="zh-TW" alt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如果有人惹你生氣，你會怎麼做？</a:t>
            </a:r>
          </a:p>
        </p:txBody>
      </p:sp>
    </p:spTree>
    <p:extLst>
      <p:ext uri="{BB962C8B-B14F-4D97-AF65-F5344CB8AC3E}">
        <p14:creationId xmlns:p14="http://schemas.microsoft.com/office/powerpoint/2010/main" val="3711666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AB4D7D96-0F37-4D53-9AD3-750A26626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09" y="1892119"/>
            <a:ext cx="3575648" cy="400058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E71DBB4F-0C7E-4B28-9870-EAAB52C57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504" y="1934369"/>
            <a:ext cx="3530892" cy="391608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B8C5BDD-CDD0-41F0-ACC8-472F86CF4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370" y="1934369"/>
            <a:ext cx="3707222" cy="391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669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49960AD-5C9C-48B8-9D0E-55D7FE5B5314}"/>
              </a:ext>
            </a:extLst>
          </p:cNvPr>
          <p:cNvSpPr/>
          <p:nvPr/>
        </p:nvSpPr>
        <p:spPr>
          <a:xfrm>
            <a:off x="1752600" y="180592"/>
            <a:ext cx="104394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TW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生氣時，容易衝動，可以試著深呼吸，</a:t>
            </a:r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讓自己平靜下來。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F114AE2-491F-4B26-BB57-4C0A14AD0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181" y="2296601"/>
            <a:ext cx="3272790" cy="117553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6419B08-A950-4180-B3B4-CC86C48B4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809" y="2264414"/>
            <a:ext cx="4623010" cy="117553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70EC1EB-BD84-4570-AE2A-D6A053341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332" y="3667420"/>
            <a:ext cx="8626954" cy="300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95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EED02F43-BACB-4A93-913F-C22DFE58C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376" y="1262741"/>
            <a:ext cx="10488013" cy="485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53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8962D37C-A3A5-4E4D-808B-3433B50CB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141" y="245217"/>
            <a:ext cx="8874447" cy="202805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4E85EBF-6CAD-48EE-813D-E143E941F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38" y="2389214"/>
            <a:ext cx="2669146" cy="317496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F9230B91-26D9-4941-9CB2-82EC238A6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2599" y="3652980"/>
            <a:ext cx="2985994" cy="3044379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DE0B1EC8-7E74-4180-807E-8D2274A04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308" y="2356557"/>
            <a:ext cx="2669146" cy="3365062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22B775FB-996E-4D67-9E02-A61131E6BF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6780" y="3429000"/>
            <a:ext cx="2582312" cy="326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86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1223EF5-9417-42F9-B15D-23F93688C2BD}"/>
              </a:ext>
            </a:extLst>
          </p:cNvPr>
          <p:cNvSpPr/>
          <p:nvPr/>
        </p:nvSpPr>
        <p:spPr>
          <a:xfrm>
            <a:off x="809948" y="1578428"/>
            <a:ext cx="10467652" cy="33239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分享時間：</a:t>
            </a:r>
            <a:endParaRPr lang="en-US" altLang="zh-TW" sz="7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TW" altLang="en-US" sz="7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請在便利貼上寫下</a:t>
            </a:r>
            <a:endParaRPr lang="en-US" altLang="zh-TW" sz="7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TW" altLang="en-US" sz="7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「你喜歡做的活動」</a:t>
            </a:r>
            <a:endParaRPr lang="en-US" altLang="zh-TW" sz="7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3709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0464927-A4AF-48FA-971D-5440C9B9D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97" y="0"/>
            <a:ext cx="5293545" cy="214077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C3A6FECF-7EDF-4D86-BDC2-BC82AEA52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531" y="2414347"/>
            <a:ext cx="4946189" cy="4007039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E508C32-9FED-4C48-82C7-5928203D5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73" y="1142143"/>
            <a:ext cx="5120796" cy="517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93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A1992A82-7D10-4D47-95E5-FE59836B5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864" y="205734"/>
            <a:ext cx="4837005" cy="1644582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A5C80671-7131-4FFE-9B9B-62ABD1711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292" y="2491313"/>
            <a:ext cx="9231154" cy="40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13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CB76806-8883-449E-BD81-C819DBEC58BB}"/>
              </a:ext>
            </a:extLst>
          </p:cNvPr>
          <p:cNvSpPr/>
          <p:nvPr/>
        </p:nvSpPr>
        <p:spPr>
          <a:xfrm>
            <a:off x="996691" y="1656678"/>
            <a:ext cx="1015898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觀看影片：情緒處理機</a:t>
            </a:r>
            <a:endParaRPr lang="en-US" altLang="zh-TW" sz="6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altLang="zh-TW" sz="6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4820849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119</TotalTime>
  <Words>72</Words>
  <Application>Microsoft Office PowerPoint</Application>
  <PresentationFormat>寬螢幕</PresentationFormat>
  <Paragraphs>10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5" baseType="lpstr">
      <vt:lpstr>微軟正黑體</vt:lpstr>
      <vt:lpstr>Arial</vt:lpstr>
      <vt:lpstr>Century Gothic</vt:lpstr>
      <vt:lpstr>Wingdings 3</vt:lpstr>
      <vt:lpstr>絲縷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說說看，遇到下列事情時，你的心情或感受如何？為什麼？</dc:title>
  <dc:creator>user</dc:creator>
  <cp:lastModifiedBy>user</cp:lastModifiedBy>
  <cp:revision>16</cp:revision>
  <dcterms:created xsi:type="dcterms:W3CDTF">2022-02-14T06:20:31Z</dcterms:created>
  <dcterms:modified xsi:type="dcterms:W3CDTF">2023-02-21T08:07:02Z</dcterms:modified>
</cp:coreProperties>
</file>