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61" r:id="rId2"/>
    <p:sldId id="262" r:id="rId3"/>
    <p:sldId id="257" r:id="rId4"/>
    <p:sldId id="263" r:id="rId5"/>
    <p:sldId id="258" r:id="rId6"/>
    <p:sldId id="266" r:id="rId7"/>
    <p:sldId id="267" r:id="rId8"/>
    <p:sldId id="265" r:id="rId9"/>
    <p:sldId id="271" r:id="rId10"/>
    <p:sldId id="270" r:id="rId11"/>
    <p:sldId id="269" r:id="rId12"/>
    <p:sldId id="272" r:id="rId13"/>
    <p:sldId id="274" r:id="rId14"/>
    <p:sldId id="276" r:id="rId15"/>
    <p:sldId id="275" r:id="rId16"/>
    <p:sldId id="273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67" d="100"/>
          <a:sy n="67" d="100"/>
        </p:scale>
        <p:origin x="245" y="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按一下以編輯母片子標題樣式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2/7/2024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2/7/2024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2/7/2024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與說明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是非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2/7/2024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0943E3DE-73D0-4320-802F-3569115B4814}"/>
              </a:ext>
            </a:extLst>
          </p:cNvPr>
          <p:cNvSpPr/>
          <p:nvPr/>
        </p:nvSpPr>
        <p:spPr>
          <a:xfrm>
            <a:off x="3695342" y="256407"/>
            <a:ext cx="4801315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6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做身體的主人</a:t>
            </a:r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F0D000CA-66D0-4E94-963D-E2E0FCE4CD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189" y="1636074"/>
            <a:ext cx="6156235" cy="4798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06693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34B950DF-300C-4490-B1B6-A4E80FFD0F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1534" y="479871"/>
            <a:ext cx="7250654" cy="6186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93951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CE2A1C9D-D1D6-44D8-834F-11C9282A4E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2442" y="490021"/>
            <a:ext cx="7637929" cy="5877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57539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752FC16D-27BF-47A5-80B0-68C663AF95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0927" y="783999"/>
            <a:ext cx="7896113" cy="5714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79868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E12BF656-82EF-47E8-AD8F-176CBEBDBB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7040" y="505610"/>
            <a:ext cx="7470604" cy="6166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37094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B8634620-436F-4E6D-B185-3EB0D1288C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2291" y="574050"/>
            <a:ext cx="7519595" cy="5916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5228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AE64BB8A-A9FE-4986-9EE9-89059926BB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1835" y="654174"/>
            <a:ext cx="7321901" cy="5763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1789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43CDB4B6-85AC-4EDD-B307-172842DC02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0259" y="697305"/>
            <a:ext cx="7550150" cy="5811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0935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D75CD6E5-9B41-4E47-8787-4176A56FDD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9001" y="258042"/>
            <a:ext cx="7308174" cy="6341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8849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D148D7AB-E1C0-4451-8064-8CAF77E2B6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0107" y="583367"/>
            <a:ext cx="6892515" cy="6086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00090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CAACD6C6-8378-4F83-BF67-0E4271E95F78}"/>
              </a:ext>
            </a:extLst>
          </p:cNvPr>
          <p:cNvSpPr/>
          <p:nvPr/>
        </p:nvSpPr>
        <p:spPr>
          <a:xfrm>
            <a:off x="0" y="1280049"/>
            <a:ext cx="12398279" cy="409342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TW" altLang="en-US" sz="5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我們是自己身體的主人，</a:t>
            </a:r>
            <a:endParaRPr lang="en-US" altLang="zh-TW" sz="52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en-US" altLang="zh-TW" sz="52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zh-TW" altLang="en-US" sz="5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愉快的身體碰觸可以有助於情感的互動；</a:t>
            </a:r>
            <a:endParaRPr lang="en-US" altLang="zh-TW" sz="52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en-US" altLang="zh-TW" sz="52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zh-TW" altLang="en-US" sz="5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感覺不舒服的碰觸要勇敢表達拒絕。</a:t>
            </a:r>
          </a:p>
        </p:txBody>
      </p:sp>
    </p:spTree>
    <p:extLst>
      <p:ext uri="{BB962C8B-B14F-4D97-AF65-F5344CB8AC3E}">
        <p14:creationId xmlns:p14="http://schemas.microsoft.com/office/powerpoint/2010/main" val="580464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56F2D5B7-93A4-4036-9E52-95A6D11E51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3909" y="1406010"/>
            <a:ext cx="10204181" cy="3405477"/>
          </a:xfrm>
          <a:prstGeom prst="rect">
            <a:avLst/>
          </a:prstGeom>
        </p:spPr>
      </p:pic>
      <p:sp>
        <p:nvSpPr>
          <p:cNvPr id="5" name="文字方塊 4">
            <a:extLst>
              <a:ext uri="{FF2B5EF4-FFF2-40B4-BE49-F238E27FC236}">
                <a16:creationId xmlns:a16="http://schemas.microsoft.com/office/drawing/2014/main" id="{55CD6F37-EB09-424C-9DB2-1F2DA47B5D48}"/>
              </a:ext>
            </a:extLst>
          </p:cNvPr>
          <p:cNvSpPr txBox="1"/>
          <p:nvPr/>
        </p:nvSpPr>
        <p:spPr>
          <a:xfrm>
            <a:off x="7785734" y="6304002"/>
            <a:ext cx="440626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0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泳衣遮住的地方加上嘴唇</a:t>
            </a:r>
          </a:p>
        </p:txBody>
      </p:sp>
    </p:spTree>
    <p:extLst>
      <p:ext uri="{BB962C8B-B14F-4D97-AF65-F5344CB8AC3E}">
        <p14:creationId xmlns:p14="http://schemas.microsoft.com/office/powerpoint/2010/main" val="35677067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E47C8E26-44D3-4F1C-BD62-8669F050E8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0762" y="186143"/>
            <a:ext cx="7590476" cy="64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99642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9AB67D2F-368F-43C3-889C-457EF1F8E2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0762" y="186143"/>
            <a:ext cx="7590476" cy="6485714"/>
          </a:xfrm>
          <a:prstGeom prst="rect">
            <a:avLst/>
          </a:prstGeom>
        </p:spPr>
      </p:pic>
      <p:sp>
        <p:nvSpPr>
          <p:cNvPr id="2" name="橢圓 1">
            <a:extLst>
              <a:ext uri="{FF2B5EF4-FFF2-40B4-BE49-F238E27FC236}">
                <a16:creationId xmlns:a16="http://schemas.microsoft.com/office/drawing/2014/main" id="{0F9FD8A6-27B6-48C1-85D0-2563754F5D63}"/>
              </a:ext>
            </a:extLst>
          </p:cNvPr>
          <p:cNvSpPr/>
          <p:nvPr/>
        </p:nvSpPr>
        <p:spPr>
          <a:xfrm>
            <a:off x="3754419" y="1656678"/>
            <a:ext cx="817581" cy="58091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514810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1E469937-BBE9-430E-9FC7-5435E63D43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2905" y="271857"/>
            <a:ext cx="6942857" cy="6314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32818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13C7D2A9-57F2-4D9C-8A2E-73DEEDB88A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8700" y="177727"/>
            <a:ext cx="6942857" cy="6314286"/>
          </a:xfrm>
          <a:prstGeom prst="rect">
            <a:avLst/>
          </a:prstGeom>
        </p:spPr>
      </p:pic>
      <p:sp>
        <p:nvSpPr>
          <p:cNvPr id="5" name="橢圓 4">
            <a:extLst>
              <a:ext uri="{FF2B5EF4-FFF2-40B4-BE49-F238E27FC236}">
                <a16:creationId xmlns:a16="http://schemas.microsoft.com/office/drawing/2014/main" id="{9E43FA7F-C491-431F-9A50-DD296898169E}"/>
              </a:ext>
            </a:extLst>
          </p:cNvPr>
          <p:cNvSpPr/>
          <p:nvPr/>
        </p:nvSpPr>
        <p:spPr>
          <a:xfrm>
            <a:off x="3754419" y="1656678"/>
            <a:ext cx="817581" cy="58091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35034015"/>
      </p:ext>
    </p:extLst>
  </p:cSld>
  <p:clrMapOvr>
    <a:masterClrMapping/>
  </p:clrMapOvr>
</p:sld>
</file>

<file path=ppt/theme/theme1.xml><?xml version="1.0" encoding="utf-8"?>
<a:theme xmlns:a="http://schemas.openxmlformats.org/drawingml/2006/main" name="絲縷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167</TotalTime>
  <Words>38</Words>
  <Application>Microsoft Office PowerPoint</Application>
  <PresentationFormat>寬螢幕</PresentationFormat>
  <Paragraphs>7</Paragraphs>
  <Slides>16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16</vt:i4>
      </vt:variant>
    </vt:vector>
  </HeadingPairs>
  <TitlesOfParts>
    <vt:vector size="22" baseType="lpstr">
      <vt:lpstr>微軟正黑體</vt:lpstr>
      <vt:lpstr>標楷體</vt:lpstr>
      <vt:lpstr>Arial</vt:lpstr>
      <vt:lpstr>Century Gothic</vt:lpstr>
      <vt:lpstr>Wingdings 3</vt:lpstr>
      <vt:lpstr>絲縷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說說看，遇到下列事情時，你的心情或感受如何？為什麼？</dc:title>
  <dc:creator>user</dc:creator>
  <cp:lastModifiedBy>user</cp:lastModifiedBy>
  <cp:revision>22</cp:revision>
  <dcterms:created xsi:type="dcterms:W3CDTF">2022-02-14T06:20:31Z</dcterms:created>
  <dcterms:modified xsi:type="dcterms:W3CDTF">2024-02-07T07:03:05Z</dcterms:modified>
</cp:coreProperties>
</file>