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2" r:id="rId5"/>
    <p:sldId id="259" r:id="rId6"/>
    <p:sldId id="261" r:id="rId7"/>
    <p:sldId id="258" r:id="rId8"/>
    <p:sldId id="275" r:id="rId9"/>
    <p:sldId id="274" r:id="rId10"/>
    <p:sldId id="273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72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42" d="100"/>
          <a:sy n="42" d="100"/>
        </p:scale>
        <p:origin x="31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800FC0CA-7F15-422B-B86A-378BC2D37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691" y="658368"/>
            <a:ext cx="7877907" cy="58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996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44878340-C08F-4EB6-814A-C1042861F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632" y="292608"/>
            <a:ext cx="5760720" cy="633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959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54B6511C-81C8-4D8E-90A8-CF23F4A79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5854" y="512064"/>
            <a:ext cx="7515062" cy="583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207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8FFA62A8-EB9D-489D-A8DC-1F27A7083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1568" y="345198"/>
            <a:ext cx="5338942" cy="611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734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052B842C-5AA1-43E7-9E9F-219291190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375" y="1097280"/>
            <a:ext cx="6955127" cy="523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67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5BDAB0C0-1887-4678-AE1D-5C0910BCA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097" y="695867"/>
            <a:ext cx="5140887" cy="594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14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CC04870F-919F-4E5F-ADD1-5138540E2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817" y="709585"/>
            <a:ext cx="6860567" cy="581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35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70754FFA-E318-4695-8EC2-0C6ABCB51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982" y="313132"/>
            <a:ext cx="5761442" cy="654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40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1AF6B7E2-217B-41B8-A609-6D0D68A6B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739" y="360795"/>
            <a:ext cx="6347989" cy="6168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864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5722E2D-89E2-4413-AB02-698F10A5F3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925" y="332458"/>
            <a:ext cx="5299675" cy="637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24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BAD3647-3BC0-42A8-824D-6956ABD0A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423" y="229160"/>
            <a:ext cx="6015337" cy="595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614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A6C0018-94DE-4F7F-A873-47C465CF5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247" y="412985"/>
            <a:ext cx="5264025" cy="603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661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CEC8675-B8C3-4C7E-8B51-4F10A3CB1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2730" y="568862"/>
            <a:ext cx="5832438" cy="572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867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AC298F0-4EC8-4B8C-8213-74D93BE8E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6868" y="491385"/>
            <a:ext cx="5082540" cy="587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97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61B733A-A47E-4559-AF5C-025ACE3EC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779" y="667115"/>
            <a:ext cx="6499437" cy="552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75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8D3F5176-B01B-4509-8C2A-DF0A7F80A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0946" y="640686"/>
            <a:ext cx="5054896" cy="599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112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2730CF6-46C0-472D-A6FF-FA6750A5B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952" y="684358"/>
            <a:ext cx="6925600" cy="548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615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AB624B8-DD81-49FC-A884-879CF7492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907" y="381413"/>
            <a:ext cx="4978501" cy="609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612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1A1431B-FE7E-4FF6-8738-F43C00502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7080" y="640080"/>
            <a:ext cx="55626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8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80CDA27D-3084-4AD4-8756-8B7AEB53A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6676" y="425293"/>
            <a:ext cx="5343356" cy="600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9789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78A6CF8-A452-401A-A1FC-1461919C9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708" y="530353"/>
            <a:ext cx="7444812" cy="588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761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50DE26F-00E6-46B8-93F6-9DE72A0FB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095" y="496650"/>
            <a:ext cx="5442681" cy="636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06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D1F9047-1307-4B7F-9881-777CABBA4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581" y="658368"/>
            <a:ext cx="6736714" cy="546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5463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837905D9-1F16-4F8B-A2A0-A51635968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979" y="512065"/>
            <a:ext cx="5460429" cy="618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3354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0D6D82C-7FE0-4E5D-B095-BC0D0127E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0235" y="969264"/>
            <a:ext cx="6337541" cy="557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8261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BE177F6-ADB9-48F2-99BC-F99B08552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4396" y="365761"/>
            <a:ext cx="5032404" cy="631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0383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E8A5BCB-D5C2-4AEC-B970-AEF7AE001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270" y="585217"/>
            <a:ext cx="6388018" cy="546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607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847F98DA-4998-4C15-B32E-55B7C1BDF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879" y="384049"/>
            <a:ext cx="5498377" cy="622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4042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2EC6650F-B9E7-467F-B303-49C19828E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215" y="621792"/>
            <a:ext cx="6522697" cy="525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049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DDCF4D3-543A-457C-97ED-33BF85A54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385" y="507180"/>
            <a:ext cx="5434207" cy="635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2958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F1AF3A8-6D4A-4A44-B05A-161271021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289" y="658368"/>
            <a:ext cx="6462794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392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6CAEE6C-3034-4A2C-B799-1C219F678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7562" y="274320"/>
            <a:ext cx="5415814" cy="612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825407"/>
      </p:ext>
    </p:extLst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43</TotalTime>
  <Words>0</Words>
  <Application>Microsoft Office PowerPoint</Application>
  <PresentationFormat>寬螢幕</PresentationFormat>
  <Paragraphs>0</Paragraphs>
  <Slides>32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32</vt:i4>
      </vt:variant>
    </vt:vector>
  </HeadingPairs>
  <TitlesOfParts>
    <vt:vector size="37" baseType="lpstr">
      <vt:lpstr>微軟正黑體</vt:lpstr>
      <vt:lpstr>Arial</vt:lpstr>
      <vt:lpstr>Century Gothic</vt:lpstr>
      <vt:lpstr>Wingdings 3</vt:lpstr>
      <vt:lpstr>絲縷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3</cp:revision>
  <dcterms:created xsi:type="dcterms:W3CDTF">2023-03-27T06:31:04Z</dcterms:created>
  <dcterms:modified xsi:type="dcterms:W3CDTF">2023-03-31T06:41:02Z</dcterms:modified>
</cp:coreProperties>
</file>